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0" r:id="rId18"/>
    <p:sldId id="273" r:id="rId19"/>
    <p:sldId id="275" r:id="rId20"/>
    <p:sldId id="279" r:id="rId21"/>
    <p:sldId id="280" r:id="rId22"/>
    <p:sldId id="274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30" r:id="rId35"/>
    <p:sldId id="289" r:id="rId36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599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2037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4557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4306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1891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7394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2539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4837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25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9202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401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452A-F2EA-4B4D-BF2F-D7DC018088EA}" type="datetimeFigureOut">
              <a:rPr lang="es-NI" smtClean="0"/>
              <a:t>12/12/2020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9132-9E76-4275-99B5-BCA2E7BDDFB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8586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" y="274213"/>
            <a:ext cx="1847850" cy="190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802" y="2179213"/>
            <a:ext cx="6662382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2" y="246918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13946" cy="33738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0900"/>
            <a:ext cx="5813946" cy="3467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5" y="104776"/>
            <a:ext cx="6238875" cy="32690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25" y="3586162"/>
            <a:ext cx="2924175" cy="30765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4510" y="4172661"/>
            <a:ext cx="3357490" cy="24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8" y="192326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9" y="192326"/>
            <a:ext cx="5076825" cy="30967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98" y="3439236"/>
            <a:ext cx="5076825" cy="33178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14920" b="-2419"/>
          <a:stretch/>
        </p:blipFill>
        <p:spPr>
          <a:xfrm>
            <a:off x="5366722" y="192326"/>
            <a:ext cx="6610350" cy="29615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722" y="3555988"/>
            <a:ext cx="6667500" cy="30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8" y="233269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577" y="518615"/>
            <a:ext cx="6539480" cy="51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9" y="110440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866"/>
            <a:ext cx="5431313" cy="33151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6" y="3877224"/>
            <a:ext cx="5404017" cy="28972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347" y="143283"/>
            <a:ext cx="5915025" cy="28301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251" y="3056886"/>
            <a:ext cx="4937361" cy="38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3" y="192327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0" y="192327"/>
            <a:ext cx="5467350" cy="2828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10" y="3163721"/>
            <a:ext cx="5467350" cy="3314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846" y="86982"/>
            <a:ext cx="4561766" cy="28796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460" y="3056886"/>
            <a:ext cx="4687152" cy="36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1" y="129085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1" y="242035"/>
            <a:ext cx="5303127" cy="31699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3930"/>
          <a:stretch/>
        </p:blipFill>
        <p:spPr>
          <a:xfrm>
            <a:off x="268180" y="3524891"/>
            <a:ext cx="5160608" cy="31661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82" y="3483876"/>
            <a:ext cx="6089104" cy="32481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r="2774" b="6584"/>
          <a:stretch/>
        </p:blipFill>
        <p:spPr>
          <a:xfrm>
            <a:off x="5909481" y="147325"/>
            <a:ext cx="6089104" cy="32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69748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21" y="157375"/>
            <a:ext cx="5514975" cy="30089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21" y="3293518"/>
            <a:ext cx="5514975" cy="3409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556" y="875518"/>
            <a:ext cx="60674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8" y="98378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08" y="98378"/>
            <a:ext cx="5087985" cy="36616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08" y="3432554"/>
            <a:ext cx="5087985" cy="3248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730" y="865282"/>
            <a:ext cx="61245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6" y="246918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3" y="246919"/>
            <a:ext cx="5667375" cy="3390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23" y="3636986"/>
            <a:ext cx="5667375" cy="31051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998" y="1050025"/>
            <a:ext cx="59626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0" y="137736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2" y="137736"/>
            <a:ext cx="5562600" cy="3381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42" y="3616658"/>
            <a:ext cx="5562600" cy="31372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23" y="865922"/>
            <a:ext cx="59817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5" y="165031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27" y="1323690"/>
            <a:ext cx="6701097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" y="205974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7" y="1406977"/>
            <a:ext cx="5098409" cy="46116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35" y="1406977"/>
            <a:ext cx="57626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1" y="287861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12" y="1426545"/>
            <a:ext cx="5876332" cy="3895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573" y="1426545"/>
            <a:ext cx="4885899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3" y="341194"/>
            <a:ext cx="10727140" cy="62233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9" y="178679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81" y="952500"/>
            <a:ext cx="9771797" cy="56820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1" y="0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5" y="388961"/>
            <a:ext cx="10153934" cy="64690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7" y="192326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4" y="791570"/>
            <a:ext cx="10904561" cy="56992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" y="205975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70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633" y="586853"/>
            <a:ext cx="8196404" cy="57810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0" y="260565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6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16" y="1337480"/>
            <a:ext cx="8410859" cy="47175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6" y="260566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6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7" y="423081"/>
            <a:ext cx="10781732" cy="62643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1" y="124089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7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1" y="586854"/>
            <a:ext cx="10372299" cy="64963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5" y="137737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8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2" y="246918"/>
            <a:ext cx="1847850" cy="1905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3" y="2875250"/>
            <a:ext cx="5439604" cy="35528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594" y="246917"/>
            <a:ext cx="6202339" cy="38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41194"/>
            <a:ext cx="10116947" cy="62233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93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89" y="818867"/>
            <a:ext cx="9635319" cy="55201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" y="205975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3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2" y="532264"/>
            <a:ext cx="10208525" cy="571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8" y="151384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03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2" y="354841"/>
            <a:ext cx="10385946" cy="57677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8" y="178679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1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2" y="1132766"/>
            <a:ext cx="10235820" cy="52503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" y="180266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7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6" y="696036"/>
            <a:ext cx="10495129" cy="55992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5" y="274214"/>
            <a:ext cx="184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2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1" y="124088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87" y="2029087"/>
            <a:ext cx="6105525" cy="4391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848" y="119030"/>
            <a:ext cx="4714733" cy="38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2" y="0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92" y="2483893"/>
            <a:ext cx="5850766" cy="39038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331" y="190643"/>
            <a:ext cx="55816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9" y="205974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09" y="2588645"/>
            <a:ext cx="5419725" cy="3695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128" y="205974"/>
            <a:ext cx="6049441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" y="0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752475"/>
            <a:ext cx="67341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4" y="137735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7567"/>
            <a:ext cx="4817660" cy="32059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14754"/>
          <a:stretch/>
        </p:blipFill>
        <p:spPr>
          <a:xfrm>
            <a:off x="0" y="4019266"/>
            <a:ext cx="4817659" cy="28387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150" y="137735"/>
            <a:ext cx="60388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" y="274213"/>
            <a:ext cx="1847850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2" y="96792"/>
            <a:ext cx="4516154" cy="35763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31" y="3673152"/>
            <a:ext cx="4546032" cy="31848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609" y="740546"/>
            <a:ext cx="6096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TORREZ</dc:creator>
  <cp:lastModifiedBy>TORREZ</cp:lastModifiedBy>
  <cp:revision>51</cp:revision>
  <dcterms:created xsi:type="dcterms:W3CDTF">2019-08-22T13:43:13Z</dcterms:created>
  <dcterms:modified xsi:type="dcterms:W3CDTF">2020-12-12T21:09:45Z</dcterms:modified>
</cp:coreProperties>
</file>