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63" r:id="rId3"/>
    <p:sldId id="257" r:id="rId4"/>
    <p:sldId id="258" r:id="rId5"/>
    <p:sldId id="261" r:id="rId6"/>
    <p:sldId id="262" r:id="rId7"/>
    <p:sldId id="263" r:id="rId8"/>
    <p:sldId id="362" r:id="rId9"/>
    <p:sldId id="364" r:id="rId10"/>
    <p:sldId id="344" r:id="rId11"/>
    <p:sldId id="345" r:id="rId12"/>
    <p:sldId id="346" r:id="rId13"/>
    <p:sldId id="347" r:id="rId14"/>
    <p:sldId id="348" r:id="rId15"/>
    <p:sldId id="349" r:id="rId16"/>
    <p:sldId id="350" r:id="rId17"/>
    <p:sldId id="341" r:id="rId18"/>
    <p:sldId id="342" r:id="rId19"/>
    <p:sldId id="343" r:id="rId20"/>
    <p:sldId id="267" r:id="rId21"/>
    <p:sldId id="268" r:id="rId22"/>
    <p:sldId id="269" r:id="rId23"/>
    <p:sldId id="270" r:id="rId24"/>
    <p:sldId id="271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340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39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51" r:id="rId80"/>
    <p:sldId id="352" r:id="rId81"/>
    <p:sldId id="353" r:id="rId82"/>
    <p:sldId id="354" r:id="rId83"/>
    <p:sldId id="326" r:id="rId84"/>
    <p:sldId id="327" r:id="rId85"/>
    <p:sldId id="328" r:id="rId86"/>
    <p:sldId id="329" r:id="rId87"/>
    <p:sldId id="330" r:id="rId88"/>
    <p:sldId id="355" r:id="rId89"/>
    <p:sldId id="331" r:id="rId90"/>
    <p:sldId id="332" r:id="rId91"/>
    <p:sldId id="356" r:id="rId92"/>
    <p:sldId id="357" r:id="rId93"/>
    <p:sldId id="358" r:id="rId94"/>
    <p:sldId id="359" r:id="rId95"/>
    <p:sldId id="333" r:id="rId96"/>
    <p:sldId id="360" r:id="rId97"/>
    <p:sldId id="361" r:id="rId98"/>
    <p:sldId id="334" r:id="rId99"/>
    <p:sldId id="335" r:id="rId100"/>
    <p:sldId id="336" r:id="rId101"/>
    <p:sldId id="337" r:id="rId102"/>
    <p:sldId id="338" r:id="rId103"/>
  </p:sldIdLst>
  <p:sldSz cx="12192000" cy="6858000"/>
  <p:notesSz cx="6858000" cy="9144000"/>
  <p:defaultTextStyle>
    <a:defPPr>
      <a:defRPr lang="es-N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ableStyles" Target="tableStyles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40984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804977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006123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2984166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464335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964848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4379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339202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628384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5179626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NI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25427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NI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NI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2383ED-55FF-466F-B8F1-1BA1588B2240}" type="datetimeFigureOut">
              <a:rPr lang="es-NI" smtClean="0"/>
              <a:t>28/12/2020</a:t>
            </a:fld>
            <a:endParaRPr lang="es-NI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9FA43-234D-47A9-B88F-03FFFC309FA3}" type="slidenum">
              <a:rPr lang="es-NI" smtClean="0"/>
              <a:t>‹Nº›</a:t>
            </a:fld>
            <a:endParaRPr lang="es-NI"/>
          </a:p>
        </p:txBody>
      </p:sp>
    </p:spTree>
    <p:extLst>
      <p:ext uri="{BB962C8B-B14F-4D97-AF65-F5344CB8AC3E}">
        <p14:creationId xmlns:p14="http://schemas.microsoft.com/office/powerpoint/2010/main" val="1480298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N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620371" y="2838735"/>
            <a:ext cx="734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3600" dirty="0" smtClean="0"/>
              <a:t>ANATOMIA DE LA PELVIS</a:t>
            </a:r>
            <a:endParaRPr lang="es-NI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3122" y="777922"/>
            <a:ext cx="8280997" cy="52953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6667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492" y="259307"/>
            <a:ext cx="10072047" cy="611419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59127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27" y="272955"/>
            <a:ext cx="10208526" cy="63052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8283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562066" y="2825087"/>
            <a:ext cx="51588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NI" sz="4000" b="1" dirty="0" smtClean="0"/>
              <a:t>MUCHAS GRACIAS </a:t>
            </a:r>
            <a:endParaRPr lang="es-NI" sz="40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27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75" y="600502"/>
            <a:ext cx="9676263" cy="56995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35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926" y="573206"/>
            <a:ext cx="8892683" cy="560923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964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2824" y="259307"/>
            <a:ext cx="9485194" cy="631891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980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609" y="354842"/>
            <a:ext cx="8325134" cy="60869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423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498" y="805218"/>
            <a:ext cx="10760501" cy="605278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1255595" y="4449170"/>
            <a:ext cx="2442949" cy="79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4" name="Elipse 3"/>
          <p:cNvSpPr/>
          <p:nvPr/>
        </p:nvSpPr>
        <p:spPr>
          <a:xfrm>
            <a:off x="2076735" y="5038299"/>
            <a:ext cx="2442949" cy="79157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85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900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418" y="274212"/>
            <a:ext cx="8650406" cy="623576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7028597" y="4544704"/>
            <a:ext cx="2879678" cy="313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4" name="Elipse 3"/>
          <p:cNvSpPr/>
          <p:nvPr/>
        </p:nvSpPr>
        <p:spPr>
          <a:xfrm>
            <a:off x="6730621" y="4230805"/>
            <a:ext cx="2879678" cy="31389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sp>
        <p:nvSpPr>
          <p:cNvPr id="5" name="Elipse 4"/>
          <p:cNvSpPr/>
          <p:nvPr/>
        </p:nvSpPr>
        <p:spPr>
          <a:xfrm>
            <a:off x="6596418" y="862083"/>
            <a:ext cx="4703928" cy="8302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NI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83" y="124087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14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95" y="232012"/>
            <a:ext cx="8911988" cy="66259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78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7163" y="409431"/>
            <a:ext cx="9758149" cy="62779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3" y="246918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018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391" y="395786"/>
            <a:ext cx="10003809" cy="61278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83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0061" y="1245927"/>
            <a:ext cx="7019925" cy="4038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65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587" y="823912"/>
            <a:ext cx="6600825" cy="5210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447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952500"/>
            <a:ext cx="6534150" cy="4953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511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955" y="177422"/>
            <a:ext cx="6657975" cy="574108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8266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985" y="627796"/>
            <a:ext cx="8259525" cy="580840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91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496" y="450376"/>
            <a:ext cx="8966578" cy="57471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329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4897" y="450377"/>
            <a:ext cx="7426016" cy="55198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49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984" y="796688"/>
            <a:ext cx="6448425" cy="4800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260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8" y="163772"/>
            <a:ext cx="9416955" cy="62916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36" y="35610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01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7791" y="559558"/>
            <a:ext cx="8502556" cy="536115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73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383" y="655093"/>
            <a:ext cx="8681042" cy="55643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9434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119187"/>
            <a:ext cx="6448425" cy="46196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73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775" y="976312"/>
            <a:ext cx="6648450" cy="49053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17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1042987"/>
            <a:ext cx="6638925" cy="47720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9957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7" y="518616"/>
            <a:ext cx="9594376" cy="55230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06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030" y="562614"/>
            <a:ext cx="8524875" cy="57054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922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919162"/>
            <a:ext cx="6267450" cy="50196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903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37" y="354842"/>
            <a:ext cx="7970293" cy="55649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885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014412"/>
            <a:ext cx="6553200" cy="48291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47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925" y="1023937"/>
            <a:ext cx="6534150" cy="48101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481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887" y="1138237"/>
            <a:ext cx="6372225" cy="45815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027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350" y="1123950"/>
            <a:ext cx="6591300" cy="4610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69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2250" y="995362"/>
            <a:ext cx="6667500" cy="48672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960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25" y="938212"/>
            <a:ext cx="6686550" cy="49815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71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047750"/>
            <a:ext cx="6438900" cy="4762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264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707" y="368490"/>
            <a:ext cx="9157648" cy="545128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60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262" y="382138"/>
            <a:ext cx="6467475" cy="54995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13648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7222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066800"/>
            <a:ext cx="6619875" cy="47244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927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73" y="600501"/>
            <a:ext cx="9867331" cy="51906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84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040" y="259308"/>
            <a:ext cx="6899298" cy="56985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45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1787" y="1009650"/>
            <a:ext cx="6448425" cy="48387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592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1872" y="532263"/>
            <a:ext cx="7076151" cy="559728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243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876" y="436728"/>
            <a:ext cx="6562725" cy="53522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56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614149"/>
            <a:ext cx="6629400" cy="50437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74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0" y="966787"/>
            <a:ext cx="6134100" cy="492442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3393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37" y="952500"/>
            <a:ext cx="5572125" cy="4953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9739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4269" y="1173707"/>
            <a:ext cx="6654563" cy="41163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75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866030" y="2442949"/>
            <a:ext cx="7028597" cy="13234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NI" sz="4000" dirty="0" smtClean="0"/>
              <a:t>ORGANOS DE LA CAVIDAD PELVICA</a:t>
            </a:r>
            <a:endParaRPr lang="es-NI" sz="4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358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2" y="818865"/>
            <a:ext cx="8543498" cy="537281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29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72" y="559559"/>
            <a:ext cx="9103057" cy="57047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49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5151" y="341194"/>
            <a:ext cx="9908275" cy="6387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7847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015" y="559558"/>
            <a:ext cx="9526136" cy="593677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990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67" y="341194"/>
            <a:ext cx="9894626" cy="600501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30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596" y="450376"/>
            <a:ext cx="8884693" cy="612784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66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1047750"/>
            <a:ext cx="6438900" cy="47625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844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3" y="409433"/>
            <a:ext cx="9580728" cy="627796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523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90" y="450376"/>
            <a:ext cx="10058400" cy="615514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971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901" y="341193"/>
            <a:ext cx="9021171" cy="58958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3499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172" y="354842"/>
            <a:ext cx="10031105" cy="65031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37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6" y="286603"/>
            <a:ext cx="8925635" cy="62916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72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834" y="327546"/>
            <a:ext cx="9212238" cy="61005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888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650" y="204717"/>
            <a:ext cx="9171295" cy="634620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9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6847" y="447390"/>
            <a:ext cx="8210124" cy="535290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826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561" y="423081"/>
            <a:ext cx="8352430" cy="59094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176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2" y="600502"/>
            <a:ext cx="9949218" cy="60596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68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550" y="962025"/>
            <a:ext cx="6438900" cy="49339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25397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6" y="211541"/>
            <a:ext cx="10385946" cy="66464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209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72" y="545911"/>
            <a:ext cx="9485194" cy="61824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5695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866" y="177421"/>
            <a:ext cx="9553433" cy="63735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358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140" y="450376"/>
            <a:ext cx="9744502" cy="60596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968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63" y="423080"/>
            <a:ext cx="9580728" cy="60596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980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21" y="600502"/>
            <a:ext cx="9894627" cy="60459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41899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0436" y="893929"/>
            <a:ext cx="9717206" cy="596407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480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4772" y="552735"/>
            <a:ext cx="9676263" cy="63052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5113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480" y="532261"/>
            <a:ext cx="10522424" cy="59367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5164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7" y="559559"/>
            <a:ext cx="10481480" cy="59094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84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5491" y="579177"/>
            <a:ext cx="7239000" cy="53721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03172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327546"/>
            <a:ext cx="10495128" cy="63598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65126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47" y="491319"/>
            <a:ext cx="10836323" cy="619608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9458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842" y="218364"/>
            <a:ext cx="11177516" cy="64007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807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550" y="245660"/>
            <a:ext cx="9812740" cy="642809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8601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2" y="573207"/>
            <a:ext cx="9362364" cy="590947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5700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744" y="736979"/>
            <a:ext cx="9894627" cy="636668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615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380" y="525438"/>
            <a:ext cx="10072046" cy="63325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56070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413" y="300251"/>
            <a:ext cx="9335068" cy="630526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4020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9" y="232012"/>
            <a:ext cx="10945504" cy="6400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726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2" y="464024"/>
            <a:ext cx="9812740" cy="61278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625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952500"/>
            <a:ext cx="6858000" cy="4953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98" y="274213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4846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265" y="443552"/>
            <a:ext cx="9758150" cy="641444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15523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40" y="136477"/>
            <a:ext cx="11409529" cy="649633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2731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847" y="272955"/>
            <a:ext cx="10809026" cy="6387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3782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982" y="-101204"/>
            <a:ext cx="10005539" cy="637234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6591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2030" y="395785"/>
            <a:ext cx="10849970" cy="61824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78082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5026" y="341194"/>
            <a:ext cx="9935569" cy="63325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1642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84" y="259307"/>
            <a:ext cx="10454185" cy="620973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181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253" y="382137"/>
            <a:ext cx="10413241" cy="604595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096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366" y="313898"/>
            <a:ext cx="10372299" cy="6400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2706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2" y="464024"/>
            <a:ext cx="8966579" cy="605960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22" y="0"/>
            <a:ext cx="18478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5081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11</Words>
  <Application>Microsoft Office PowerPoint</Application>
  <PresentationFormat>Panorámica</PresentationFormat>
  <Paragraphs>3</Paragraphs>
  <Slides>102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102</vt:i4>
      </vt:variant>
    </vt:vector>
  </HeadingPairs>
  <TitlesOfParts>
    <vt:vector size="106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TORREZ</dc:creator>
  <cp:lastModifiedBy>TORREZ</cp:lastModifiedBy>
  <cp:revision>31</cp:revision>
  <dcterms:created xsi:type="dcterms:W3CDTF">2019-08-08T15:20:13Z</dcterms:created>
  <dcterms:modified xsi:type="dcterms:W3CDTF">2020-12-29T02:58:00Z</dcterms:modified>
</cp:coreProperties>
</file>