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3" r:id="rId15"/>
    <p:sldId id="269" r:id="rId16"/>
    <p:sldId id="326" r:id="rId17"/>
    <p:sldId id="271" r:id="rId18"/>
    <p:sldId id="272" r:id="rId19"/>
    <p:sldId id="273" r:id="rId20"/>
    <p:sldId id="274" r:id="rId21"/>
    <p:sldId id="275" r:id="rId22"/>
    <p:sldId id="276" r:id="rId23"/>
    <p:sldId id="328" r:id="rId24"/>
    <p:sldId id="277" r:id="rId25"/>
    <p:sldId id="278" r:id="rId26"/>
    <p:sldId id="279" r:id="rId27"/>
    <p:sldId id="280" r:id="rId28"/>
    <p:sldId id="281" r:id="rId29"/>
    <p:sldId id="329" r:id="rId30"/>
    <p:sldId id="282" r:id="rId31"/>
    <p:sldId id="321" r:id="rId32"/>
    <p:sldId id="283" r:id="rId33"/>
    <p:sldId id="284" r:id="rId34"/>
    <p:sldId id="285" r:id="rId35"/>
    <p:sldId id="322" r:id="rId36"/>
    <p:sldId id="286" r:id="rId37"/>
    <p:sldId id="30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6" r:id="rId48"/>
    <p:sldId id="296" r:id="rId49"/>
    <p:sldId id="297" r:id="rId50"/>
    <p:sldId id="298" r:id="rId51"/>
    <p:sldId id="299" r:id="rId52"/>
    <p:sldId id="301" r:id="rId53"/>
    <p:sldId id="302" r:id="rId54"/>
    <p:sldId id="303" r:id="rId55"/>
    <p:sldId id="304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32" r:id="rId68"/>
    <p:sldId id="333" r:id="rId69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Masculino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 </c:v>
                </c:pt>
                <c:pt idx="1">
                  <c:v>Controles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</c:v>
                </c:pt>
                <c:pt idx="1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3-430A-AD93-99DBEFE77C2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 </c:v>
                </c:pt>
                <c:pt idx="1">
                  <c:v>Controles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34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3-430A-AD93-99DBEFE77C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205168"/>
        <c:axId val="437206736"/>
      </c:barChart>
      <c:catAx>
        <c:axId val="43720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en-US"/>
          </a:p>
        </c:txPr>
        <c:crossAx val="437206736"/>
        <c:crosses val="autoZero"/>
        <c:auto val="1"/>
        <c:lblAlgn val="ctr"/>
        <c:lblOffset val="100"/>
        <c:noMultiLvlLbl val="0"/>
      </c:catAx>
      <c:valAx>
        <c:axId val="43720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ES"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en-US"/>
          </a:p>
        </c:txPr>
        <c:crossAx val="43720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699163076313599"/>
          <c:y val="0.36954318210223702"/>
          <c:w val="0.149119595899569"/>
          <c:h val="0.197421572303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1" i="0" u="none" strike="noStrike" kern="1200" baseline="0">
              <a:solidFill>
                <a:sysClr val="windowText" lastClr="000000"/>
              </a:solidFill>
              <a:latin typeface="Times New Roman" panose="02020603050405020304" charset="0"/>
              <a:ea typeface="+mn-ea"/>
              <a:cs typeface="Times New Roman" panose="0202060305040502030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s-ES" sz="1600" b="1">
          <a:solidFill>
            <a:sysClr val="windowText" lastClr="000000"/>
          </a:solidFill>
          <a:latin typeface="Times New Roman" panose="02020603050405020304" charset="0"/>
          <a:cs typeface="Times New Roman" panose="0202060305040502030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IMPOL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22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8-4867-84D5-7466024459F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BAUMER (OR:1.78)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12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8-4867-84D5-7466024459F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ZIMMER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68-4867-84D5-7466024459F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14</c:v>
                </c:pt>
                <c:pt idx="1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8-4867-84D5-7466024459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910424"/>
        <c:axId val="386911992"/>
      </c:barChart>
      <c:catAx>
        <c:axId val="38691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6911992"/>
        <c:crosses val="autoZero"/>
        <c:auto val="1"/>
        <c:lblAlgn val="ctr"/>
        <c:lblOffset val="100"/>
        <c:noMultiLvlLbl val="0"/>
      </c:catAx>
      <c:valAx>
        <c:axId val="38691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691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20637311963627"/>
          <c:y val="0.35975073740400171"/>
          <c:w val="0.18994257190257852"/>
          <c:h val="0.34290443425175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&lt;2horas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</c:v>
                </c:pt>
                <c:pt idx="1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7B-4D12-9755-B5F42F7A5A9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&gt;2horas (OR:1.45)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22</c:v>
                </c:pt>
                <c:pt idx="1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7B-4D12-9755-B5F42F7A5A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258240"/>
        <c:axId val="457251576"/>
      </c:barChart>
      <c:catAx>
        <c:axId val="45725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7251576"/>
        <c:crosses val="autoZero"/>
        <c:auto val="1"/>
        <c:lblAlgn val="ctr"/>
        <c:lblOffset val="100"/>
        <c:noMultiLvlLbl val="0"/>
      </c:catAx>
      <c:valAx>
        <c:axId val="45725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725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55788247693974"/>
          <c:y val="0.4389699196159022"/>
          <c:w val="0.15048395448432045"/>
          <c:h val="0.300462688308121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&lt;2 horas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</c:v>
                </c:pt>
                <c:pt idx="1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C-4101-842D-B23C095814F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&gt;2 horas (OR: 1.33)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22</c:v>
                </c:pt>
                <c:pt idx="1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BC-4101-842D-B23C095814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7253144"/>
        <c:axId val="457254320"/>
      </c:barChart>
      <c:catAx>
        <c:axId val="45725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7254320"/>
        <c:crosses val="autoZero"/>
        <c:auto val="1"/>
        <c:lblAlgn val="ctr"/>
        <c:lblOffset val="100"/>
        <c:noMultiLvlLbl val="0"/>
      </c:catAx>
      <c:valAx>
        <c:axId val="45725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7253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96396853695186"/>
          <c:y val="0.43911758979777016"/>
          <c:w val="0.18403603146304826"/>
          <c:h val="0.20439443403719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1.39)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8-4B0B-A8DB-7D1F9FB3C02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42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8-4B0B-A8DB-7D1F9FB3C0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5628224"/>
        <c:axId val="365628616"/>
      </c:barChart>
      <c:catAx>
        <c:axId val="36562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5628616"/>
        <c:crosses val="autoZero"/>
        <c:auto val="1"/>
        <c:lblAlgn val="ctr"/>
        <c:lblOffset val="100"/>
        <c:noMultiLvlLbl val="0"/>
      </c:catAx>
      <c:valAx>
        <c:axId val="36562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 sz="1400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562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722258154996224"/>
          <c:y val="0.42882564634243897"/>
          <c:w val="0.1227774184500378"/>
          <c:h val="0.23654324074755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Aflojamiento aseptico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E-4343-811D-1AC9B05F0BB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Infeccion (OR: 2.59)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 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6</c:v>
                </c:pt>
                <c:pt idx="1">
                  <c:v>31.25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AE-4343-811D-1AC9B05F0BB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Inestabilidad ligamentaria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 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AE-4343-811D-1AC9B05F0BB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Fractura periprotesica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 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DBAE-4343-811D-1AC9B05F0BBA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Dolor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 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1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AE-4343-811D-1AC9B05F0BBA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Fractura del polietileno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 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AE-4343-811D-1AC9B05F0BBA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Artrofibrosis (OR:23)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 </c:v>
                </c:pt>
              </c:strCache>
            </c:strRef>
          </c:cat>
          <c:val>
            <c:numRef>
              <c:f>Hoja1!$H$2:$H$3</c:f>
              <c:numCache>
                <c:formatCode>General</c:formatCode>
                <c:ptCount val="2"/>
                <c:pt idx="0">
                  <c:v>16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AE-4343-811D-1AC9B05F0B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4541720"/>
        <c:axId val="544540152"/>
      </c:barChart>
      <c:catAx>
        <c:axId val="54454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4540152"/>
        <c:crosses val="autoZero"/>
        <c:auto val="1"/>
        <c:lblAlgn val="ctr"/>
        <c:lblOffset val="100"/>
        <c:noMultiLvlLbl val="0"/>
      </c:catAx>
      <c:valAx>
        <c:axId val="54454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4541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71378557807E-2"/>
          <c:y val="3.8698328935795952E-2"/>
          <c:w val="0.59929463817022877"/>
          <c:h val="0.8796894715337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&lt;18 kg/m2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A421-40D2-9F2A-291DD8976DD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18.5-24.9 kg/m2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1-40D2-9F2A-291DD8976DD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25-29.9 kg/m2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A421-40D2-9F2A-291DD8976DD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30-34.9 kg/m2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3.8450000000000002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21-40D2-9F2A-291DD8976DD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35-39.9 kg/m2 (OR:1.25)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19.23</c:v>
                </c:pt>
                <c:pt idx="1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21-40D2-9F2A-291DD8976DD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&gt;40 kg/m2 (OR: 2.33)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26.925000000000001</c:v>
                </c:pt>
                <c:pt idx="1">
                  <c:v>16.66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21-40D2-9F2A-291DD8976D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555376"/>
        <c:axId val="276555768"/>
      </c:barChart>
      <c:catAx>
        <c:axId val="2765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6555768"/>
        <c:crosses val="autoZero"/>
        <c:auto val="1"/>
        <c:lblAlgn val="ctr"/>
        <c:lblOffset val="100"/>
        <c:noMultiLvlLbl val="0"/>
      </c:catAx>
      <c:valAx>
        <c:axId val="27655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65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20779902512186"/>
          <c:y val="0.28986677676753891"/>
          <c:w val="0.29336362954630674"/>
          <c:h val="0.56440762308980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1.66)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38.46</c:v>
                </c:pt>
                <c:pt idx="1">
                  <c:v>11.54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9-47DF-AE0F-DEE9799C578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33.335000000000001</c:v>
                </c:pt>
                <c:pt idx="1">
                  <c:v>16.664999999999999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9-47DF-AE0F-DEE9799C57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886712"/>
        <c:axId val="461889064"/>
      </c:barChart>
      <c:catAx>
        <c:axId val="46188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89064"/>
        <c:crosses val="autoZero"/>
        <c:auto val="1"/>
        <c:lblAlgn val="ctr"/>
        <c:lblOffset val="100"/>
        <c:noMultiLvlLbl val="0"/>
      </c:catAx>
      <c:valAx>
        <c:axId val="46188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 sz="1400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8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26900514940552"/>
          <c:y val="0.43804578585141257"/>
          <c:w val="0.13581602366181675"/>
          <c:h val="0.27590634223753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71378557807E-2"/>
          <c:y val="3.8698328935795952E-2"/>
          <c:w val="0.59929463817022877"/>
          <c:h val="0.8796894715337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&lt;18 kg/m2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B12B-407B-B7C0-CEF6A872A6C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18.5-24.9 kg/m2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B-407B-B7C0-CEF6A872A6C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25-29.9 kg/m2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B12B-407B-B7C0-CEF6A872A6C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30-34.9 kg/m2 (OR: 3.16)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16.66</c:v>
                </c:pt>
                <c:pt idx="1">
                  <c:v>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2B-407B-B7C0-CEF6A872A6CF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35-39.9 kg/m2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16.66</c:v>
                </c:pt>
                <c:pt idx="1">
                  <c:v>18.18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2B-407B-B7C0-CEF6A872A6CF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&gt;40 kg/m2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16.66</c:v>
                </c:pt>
                <c:pt idx="1">
                  <c:v>22.73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B-407B-B7C0-CEF6A872A6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882792"/>
        <c:axId val="461887888"/>
      </c:barChart>
      <c:catAx>
        <c:axId val="46188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87888"/>
        <c:crosses val="autoZero"/>
        <c:auto val="1"/>
        <c:lblAlgn val="ctr"/>
        <c:lblOffset val="100"/>
        <c:noMultiLvlLbl val="0"/>
      </c:catAx>
      <c:valAx>
        <c:axId val="46188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8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20779902512186"/>
          <c:y val="0.32189835109661424"/>
          <c:w val="0.30479220097487814"/>
          <c:h val="0.54875352938837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1.14)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33.335000000000001</c:v>
                </c:pt>
                <c:pt idx="1">
                  <c:v>16.664999999999999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8C-49FE-87F3-B7901A9E59F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31.815000000000001</c:v>
                </c:pt>
                <c:pt idx="1">
                  <c:v>18.184999999999999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C-49FE-87F3-B7901A9E59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890240"/>
        <c:axId val="461879656"/>
      </c:barChart>
      <c:catAx>
        <c:axId val="4618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79656"/>
        <c:crosses val="autoZero"/>
        <c:auto val="1"/>
        <c:lblAlgn val="ctr"/>
        <c:lblOffset val="100"/>
        <c:noMultiLvlLbl val="0"/>
      </c:catAx>
      <c:valAx>
        <c:axId val="46187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9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Artroscopia</c:v>
                </c:pt>
                <c:pt idx="1">
                  <c:v>Otros (OR: 2.40)</c:v>
                </c:pt>
                <c:pt idx="2">
                  <c:v>Ninguno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1">
                  <c:v>33.335000000000001</c:v>
                </c:pt>
                <c:pt idx="2">
                  <c:v>16.664999999999999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B-40CE-8D5A-9D9ED73EFB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Artroscopia</c:v>
                </c:pt>
                <c:pt idx="1">
                  <c:v>Otros (OR: 2.40)</c:v>
                </c:pt>
                <c:pt idx="2">
                  <c:v>Ninguno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6.82</c:v>
                </c:pt>
                <c:pt idx="1">
                  <c:v>22.73</c:v>
                </c:pt>
                <c:pt idx="2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B-40CE-8D5A-9D9ED73EFB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878088"/>
        <c:axId val="461881224"/>
      </c:barChart>
      <c:catAx>
        <c:axId val="46187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81224"/>
        <c:crosses val="autoZero"/>
        <c:auto val="1"/>
        <c:lblAlgn val="ctr"/>
        <c:lblOffset val="100"/>
        <c:noMultiLvlLbl val="0"/>
      </c:catAx>
      <c:valAx>
        <c:axId val="46188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7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&lt;60 años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32</c:v>
                </c:pt>
                <c:pt idx="1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6-4038-99EA-7C6147BE9A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60 - 75 años (OR: 1.37)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18</c:v>
                </c:pt>
                <c:pt idx="1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6-4038-99EA-7C6147BE9AA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&gt;75 años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D6-4038-99EA-7C6147BE9A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7622992"/>
        <c:axId val="467619856"/>
      </c:barChart>
      <c:catAx>
        <c:axId val="46762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7619856"/>
        <c:crosses val="autoZero"/>
        <c:auto val="1"/>
        <c:lblAlgn val="ctr"/>
        <c:lblOffset val="100"/>
        <c:noMultiLvlLbl val="0"/>
      </c:catAx>
      <c:valAx>
        <c:axId val="46761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762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83102158412435"/>
          <c:y val="0.34761362059639123"/>
          <c:w val="0.17891170729279279"/>
          <c:h val="0.42927204594492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71378557807E-2"/>
          <c:y val="3.8698328935795952E-2"/>
          <c:w val="0.59929463817022877"/>
          <c:h val="0.8796894715337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&lt;18 kg/m2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17E3-45CB-BE42-6851C8EC32B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18.5-24.9 kg/m2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3-45CB-BE42-6851C8EC32B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25-29.9 kg/m2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7E3-45CB-BE42-6851C8EC32B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30-34.9 kg/m2 (OR: 2.5)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12.5</c:v>
                </c:pt>
                <c:pt idx="1">
                  <c:v>5.8849999999999998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E3-45CB-BE42-6851C8EC32B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35-39.9 kg/m2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12.5</c:v>
                </c:pt>
                <c:pt idx="1">
                  <c:v>20.59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E3-45CB-BE42-6851C8EC32B7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&gt;40 kg/m2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18.75</c:v>
                </c:pt>
                <c:pt idx="1">
                  <c:v>23.524999999999999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E3-45CB-BE42-6851C8EC32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1892200"/>
        <c:axId val="461892592"/>
      </c:barChart>
      <c:catAx>
        <c:axId val="46189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92592"/>
        <c:crosses val="autoZero"/>
        <c:auto val="1"/>
        <c:lblAlgn val="ctr"/>
        <c:lblOffset val="100"/>
        <c:noMultiLvlLbl val="0"/>
      </c:catAx>
      <c:valAx>
        <c:axId val="46189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 sz="1400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6189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20779902512186"/>
          <c:y val="0.32189835109661424"/>
          <c:w val="0.30479220097487814"/>
          <c:h val="0.46787723801040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(OR:2.1)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37.5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0-4737-9E80-733E9C87D9B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29.41</c:v>
                </c:pt>
                <c:pt idx="1">
                  <c:v>20.59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50-4737-9E80-733E9C87D9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979560"/>
        <c:axId val="378979168"/>
      </c:barChart>
      <c:catAx>
        <c:axId val="37897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8979168"/>
        <c:crosses val="autoZero"/>
        <c:auto val="1"/>
        <c:lblAlgn val="ctr"/>
        <c:lblOffset val="100"/>
        <c:noMultiLvlLbl val="0"/>
      </c:catAx>
      <c:valAx>
        <c:axId val="3789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897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2.15)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Alto impacto</c:v>
                </c:pt>
                <c:pt idx="1">
                  <c:v>Bajo Impacto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43.75</c:v>
                </c:pt>
                <c:pt idx="1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8-46AB-99FB-5549D40E555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Alto impacto</c:v>
                </c:pt>
                <c:pt idx="1">
                  <c:v>Bajo Impacto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38.24</c:v>
                </c:pt>
                <c:pt idx="1">
                  <c:v>11.765000000000001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8-46AB-99FB-5549D40E5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970544"/>
        <c:axId val="378976032"/>
      </c:barChart>
      <c:catAx>
        <c:axId val="37897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8976032"/>
        <c:crosses val="autoZero"/>
        <c:auto val="1"/>
        <c:lblAlgn val="ctr"/>
        <c:lblOffset val="100"/>
        <c:noMultiLvlLbl val="0"/>
      </c:catAx>
      <c:valAx>
        <c:axId val="3789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897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5.5)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Artroplastia</c:v>
                </c:pt>
                <c:pt idx="1">
                  <c:v>Otros</c:v>
                </c:pt>
                <c:pt idx="2">
                  <c:v>Ninguno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1">
                  <c:v>37.5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7-4002-B42F-68A3740CEE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Artroplastia</c:v>
                </c:pt>
                <c:pt idx="1">
                  <c:v>Otros</c:v>
                </c:pt>
                <c:pt idx="2">
                  <c:v>Ninguno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8.8249999999999993</c:v>
                </c:pt>
                <c:pt idx="1">
                  <c:v>17.649999999999999</c:v>
                </c:pt>
                <c:pt idx="2">
                  <c:v>23.524999999999999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97-4002-B42F-68A3740CEE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969368"/>
        <c:axId val="378969760"/>
      </c:barChart>
      <c:catAx>
        <c:axId val="37896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8969760"/>
        <c:crosses val="autoZero"/>
        <c:auto val="1"/>
        <c:lblAlgn val="ctr"/>
        <c:lblOffset val="100"/>
        <c:noMultiLvlLbl val="0"/>
      </c:catAx>
      <c:valAx>
        <c:axId val="37896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896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Excelente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38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F-4781-AD84-E6E588C11E5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113F-4781-AD84-E6E588C11E5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Regular (OR: 2.08)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3F-4781-AD84-E6E588C11E5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Pobre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3F-4781-AD84-E6E588C11E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7113200"/>
        <c:axId val="557117512"/>
      </c:barChart>
      <c:catAx>
        <c:axId val="55711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7117512"/>
        <c:crosses val="autoZero"/>
        <c:auto val="1"/>
        <c:lblAlgn val="ctr"/>
        <c:lblOffset val="100"/>
        <c:noMultiLvlLbl val="0"/>
      </c:catAx>
      <c:valAx>
        <c:axId val="55711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711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&lt;18kg/m2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E15F-4057-B60E-C0181C41EE3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18.5– 24.9 kg/m2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5F-4057-B60E-C0181C41EE3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25- 29.9 kg/m2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F-4057-B60E-C0181C41EE3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30 – 34.9 kg/ m2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5F-4057-B60E-C0181C41EE36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35 – 39.9 kg/m2 (OR: 2.11)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18</c:v>
                </c:pt>
                <c:pt idx="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5F-4057-B60E-C0181C41EE36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&gt;40kg/m2 (OR: 7.07)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5F-4057-B60E-C0181C41EE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277408"/>
        <c:axId val="380277800"/>
      </c:barChart>
      <c:catAx>
        <c:axId val="3802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0277800"/>
        <c:crosses val="autoZero"/>
        <c:auto val="1"/>
        <c:lblAlgn val="ctr"/>
        <c:lblOffset val="100"/>
        <c:noMultiLvlLbl val="0"/>
      </c:catAx>
      <c:valAx>
        <c:axId val="38027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02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64170409546563"/>
          <c:y val="0.2661646917920602"/>
          <c:w val="0.20633445435455566"/>
          <c:h val="0.65680605400614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3.16)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0-4D2D-824E-9FF7EE782F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90-4D2D-824E-9FF7EE782F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0360120"/>
        <c:axId val="390674320"/>
      </c:barChart>
      <c:catAx>
        <c:axId val="38036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674320"/>
        <c:crosses val="autoZero"/>
        <c:auto val="1"/>
        <c:lblAlgn val="ctr"/>
        <c:lblOffset val="100"/>
        <c:noMultiLvlLbl val="0"/>
      </c:catAx>
      <c:valAx>
        <c:axId val="39067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036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986256630540303"/>
          <c:y val="0.44135307941158519"/>
          <c:w val="0.13085842846866652"/>
          <c:h val="0.27233260086675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1.75)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42</c:v>
                </c:pt>
                <c:pt idx="1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3-491D-A4D9-7F0B30A74F0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8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3-491D-A4D9-7F0B30A74F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0675104"/>
        <c:axId val="390675496"/>
      </c:barChart>
      <c:catAx>
        <c:axId val="39067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675496"/>
        <c:crosses val="autoZero"/>
        <c:auto val="1"/>
        <c:lblAlgn val="ctr"/>
        <c:lblOffset val="100"/>
        <c:noMultiLvlLbl val="0"/>
      </c:catAx>
      <c:valAx>
        <c:axId val="39067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6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910361452020236"/>
          <c:y val="0.42569692216816074"/>
          <c:w val="0.11190435244871198"/>
          <c:h val="0.19352731120355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 (OR: 10.28)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4-4087-BE35-016EB84BCA9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14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4-4087-BE35-016EB84BCA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028120"/>
        <c:axId val="390025376"/>
      </c:barChart>
      <c:catAx>
        <c:axId val="39002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25376"/>
        <c:crosses val="autoZero"/>
        <c:auto val="1"/>
        <c:lblAlgn val="ctr"/>
        <c:lblOffset val="100"/>
        <c:noMultiLvlLbl val="0"/>
      </c:catAx>
      <c:valAx>
        <c:axId val="39002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2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11086902865041"/>
          <c:y val="0.39109441199853306"/>
          <c:w val="0.13996340645143573"/>
          <c:h val="0.21781117600293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Alto impacto (OR:7.42)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  <a:sym typeface="Times New Roman" panose="020206030504050203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40</c:v>
                </c:pt>
                <c:pt idx="1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C-4015-9078-139A14E7191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Bajo impacto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  <a:sym typeface="Times New Roman" panose="020206030504050203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10</c:v>
                </c:pt>
                <c:pt idx="1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C-4015-9078-139A14E719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320199264"/>
        <c:axId val="320197304"/>
      </c:barChart>
      <c:catAx>
        <c:axId val="3201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  <c:crossAx val="320197304"/>
        <c:crosses val="autoZero"/>
        <c:auto val="1"/>
        <c:lblAlgn val="ctr"/>
        <c:lblOffset val="100"/>
        <c:noMultiLvlLbl val="0"/>
      </c:catAx>
      <c:valAx>
        <c:axId val="32019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  <a:sym typeface="Times New Roman" panose="02020603050405020304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ES" sz="1600" b="1" i="0" u="none" strike="noStrike" kern="1200" baseline="0">
                  <a:solidFill>
                    <a:schemeClr val="tx1"/>
                  </a:solidFill>
                  <a:latin typeface="Times New Roman" panose="02020603050405020304" charset="0"/>
                  <a:ea typeface="Times New Roman" panose="02020603050405020304" charset="0"/>
                  <a:cs typeface="Times New Roman" panose="02020603050405020304" charset="0"/>
                  <a:sym typeface="Times New Roman" panose="0202060305040502030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  <c:crossAx val="32019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91712494271549"/>
          <c:y val="0.43565110882886821"/>
          <c:w val="0.19082875057284507"/>
          <c:h val="0.22610867678723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600" b="1" i="0" u="none" strike="noStrike" kern="120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Times New Roman" panose="0202060305040502030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S" sz="1600" b="1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  <a:sym typeface="Times New Roman" panose="0202060305040502030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Genus Varus (OR:1.88)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</c:v>
                </c:pt>
                <c:pt idx="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D-439F-BB5E-A19CCA08616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Genus Valgus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32</c:v>
                </c:pt>
                <c:pt idx="1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D-439F-BB5E-A19CCA0861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026160"/>
        <c:axId val="390027728"/>
      </c:barChart>
      <c:catAx>
        <c:axId val="39002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27728"/>
        <c:crosses val="autoZero"/>
        <c:auto val="1"/>
        <c:lblAlgn val="ctr"/>
        <c:lblOffset val="100"/>
        <c:noMultiLvlLbl val="0"/>
      </c:catAx>
      <c:valAx>
        <c:axId val="39002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2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84081138642969"/>
          <c:y val="0.42883176474818691"/>
          <c:w val="0.21225494243592685"/>
          <c:h val="0.20567105408554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Artroplastias (OR: 6.68)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 </c:v>
                </c:pt>
                <c:pt idx="1">
                  <c:v>Controles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8-4CF6-8147-8959ACB5CAD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Osteotomias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 </c:v>
                </c:pt>
                <c:pt idx="1">
                  <c:v>Controles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4908-4CF6-8147-8959ACB5CAD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Otros (OR=5.67)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Casos </c:v>
                </c:pt>
                <c:pt idx="1">
                  <c:v>Controles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8-4CF6-8147-8959ACB5C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0024984"/>
        <c:axId val="390026552"/>
      </c:barChart>
      <c:catAx>
        <c:axId val="39002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26552"/>
        <c:crosses val="autoZero"/>
        <c:auto val="1"/>
        <c:lblAlgn val="ctr"/>
        <c:lblOffset val="100"/>
        <c:noMultiLvlLbl val="0"/>
      </c:catAx>
      <c:valAx>
        <c:axId val="39002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NI"/>
                  <a:t>Porcentaje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002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66050161124945"/>
          <c:y val="0.13259699687805115"/>
          <c:w val="0.21688686911246877"/>
          <c:h val="0.78789638024808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4EB09-7C2F-4685-A913-E5638B3A535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NI"/>
        </a:p>
      </dgm:t>
    </dgm:pt>
    <dgm:pt modelId="{9A005FCA-3B75-4521-92B1-C97C64FC47B0}">
      <dgm:prSet phldrT="[Texto]" custT="1"/>
      <dgm:spPr/>
      <dgm:t>
        <a:bodyPr/>
        <a:lstStyle/>
        <a:p>
          <a:r>
            <a:rPr lang="es-MX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eliminación o el intercambio de al menos uno de los componentes protésicos.</a:t>
          </a:r>
          <a:endParaRPr lang="es-NI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5E09A-167F-492C-8047-76CB1D8B721C}" type="parTrans" cxnId="{08B02871-B1AC-40F7-AB83-AFBB9D7169A9}">
      <dgm:prSet/>
      <dgm:spPr/>
      <dgm:t>
        <a:bodyPr/>
        <a:lstStyle/>
        <a:p>
          <a:endParaRPr lang="es-NI"/>
        </a:p>
      </dgm:t>
    </dgm:pt>
    <dgm:pt modelId="{8A3A3DA8-D4E4-41EC-8E0B-7ADCC603C94F}" type="sibTrans" cxnId="{08B02871-B1AC-40F7-AB83-AFBB9D7169A9}">
      <dgm:prSet/>
      <dgm:spPr/>
      <dgm:t>
        <a:bodyPr/>
        <a:lstStyle/>
        <a:p>
          <a:endParaRPr lang="es-NI"/>
        </a:p>
      </dgm:t>
    </dgm:pt>
    <dgm:pt modelId="{AA6CA3DB-CEC0-4029-AFF9-C8B9835BA4E3}">
      <dgm:prSet phldrT="[Texto]" custT="1"/>
      <dgm:spPr/>
      <dgm:t>
        <a:bodyPr/>
        <a:lstStyle/>
        <a:p>
          <a:r>
            <a:rPr lang="es-MX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los Estados Unidos para 2030 superará a 250,000 operaciones.</a:t>
          </a:r>
          <a:endParaRPr lang="es-NI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931F2-1850-43F7-9F41-A0D75BB32586}" type="parTrans" cxnId="{5077C560-9223-46D2-B680-C86279080B5C}">
      <dgm:prSet/>
      <dgm:spPr/>
      <dgm:t>
        <a:bodyPr/>
        <a:lstStyle/>
        <a:p>
          <a:endParaRPr lang="es-NI"/>
        </a:p>
      </dgm:t>
    </dgm:pt>
    <dgm:pt modelId="{E0501300-6F8F-4AA0-A592-BAAE28A84A96}" type="sibTrans" cxnId="{5077C560-9223-46D2-B680-C86279080B5C}">
      <dgm:prSet/>
      <dgm:spPr/>
      <dgm:t>
        <a:bodyPr/>
        <a:lstStyle/>
        <a:p>
          <a:endParaRPr lang="es-NI"/>
        </a:p>
      </dgm:t>
    </dgm:pt>
    <dgm:pt modelId="{53134C4B-D424-4388-894D-905B35A80793}">
      <dgm:prSet phldrT="[Texto]" custT="1"/>
      <dgm:spPr/>
      <dgm:t>
        <a:bodyPr/>
        <a:lstStyle/>
        <a:p>
          <a:r>
            <a:rPr lang="es-MX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una cirugía compleja y delicada que no está exenta de complicaciones.</a:t>
          </a:r>
          <a:endParaRPr lang="es-NI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8DF94-B40A-423A-9F12-F72495FCC876}" type="parTrans" cxnId="{0A70DC8D-B466-4EC3-A96D-FDC994D1A356}">
      <dgm:prSet/>
      <dgm:spPr/>
      <dgm:t>
        <a:bodyPr/>
        <a:lstStyle/>
        <a:p>
          <a:endParaRPr lang="es-NI"/>
        </a:p>
      </dgm:t>
    </dgm:pt>
    <dgm:pt modelId="{6FB10545-C2F4-477B-BDB1-939300497C49}" type="sibTrans" cxnId="{0A70DC8D-B466-4EC3-A96D-FDC994D1A356}">
      <dgm:prSet/>
      <dgm:spPr/>
      <dgm:t>
        <a:bodyPr/>
        <a:lstStyle/>
        <a:p>
          <a:endParaRPr lang="es-NI"/>
        </a:p>
      </dgm:t>
    </dgm:pt>
    <dgm:pt modelId="{7FF20F45-4922-4E6A-B446-BC84C601389E}" type="pres">
      <dgm:prSet presAssocID="{D264EB09-7C2F-4685-A913-E5638B3A53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B9E24021-BE57-4F4B-A4ED-BD23FB150D15}" type="pres">
      <dgm:prSet presAssocID="{9A005FCA-3B75-4521-92B1-C97C64FC47B0}" presName="parentLin" presStyleCnt="0"/>
      <dgm:spPr/>
      <dgm:t>
        <a:bodyPr/>
        <a:lstStyle/>
        <a:p>
          <a:endParaRPr lang="es-NI"/>
        </a:p>
      </dgm:t>
    </dgm:pt>
    <dgm:pt modelId="{2BD23678-6000-41D3-8E6A-EF5C3250A39D}" type="pres">
      <dgm:prSet presAssocID="{9A005FCA-3B75-4521-92B1-C97C64FC47B0}" presName="parentLeftMargin" presStyleLbl="node1" presStyleIdx="0" presStyleCnt="3"/>
      <dgm:spPr/>
      <dgm:t>
        <a:bodyPr/>
        <a:lstStyle/>
        <a:p>
          <a:endParaRPr lang="es-NI"/>
        </a:p>
      </dgm:t>
    </dgm:pt>
    <dgm:pt modelId="{FDBC9714-6B84-413D-952B-F35C89D6358B}" type="pres">
      <dgm:prSet presAssocID="{9A005FCA-3B75-4521-92B1-C97C64FC47B0}" presName="parentText" presStyleLbl="node1" presStyleIdx="0" presStyleCnt="3" custScaleX="130417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E03D1BC-5318-403B-ABEC-E626CC0606AB}" type="pres">
      <dgm:prSet presAssocID="{9A005FCA-3B75-4521-92B1-C97C64FC47B0}" presName="negativeSpace" presStyleCnt="0"/>
      <dgm:spPr/>
      <dgm:t>
        <a:bodyPr/>
        <a:lstStyle/>
        <a:p>
          <a:endParaRPr lang="es-NI"/>
        </a:p>
      </dgm:t>
    </dgm:pt>
    <dgm:pt modelId="{B0DEE368-B332-4797-962E-062A9A76CACE}" type="pres">
      <dgm:prSet presAssocID="{9A005FCA-3B75-4521-92B1-C97C64FC47B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FA5DDD9-B1BD-451D-A9E9-BF78215CC37E}" type="pres">
      <dgm:prSet presAssocID="{8A3A3DA8-D4E4-41EC-8E0B-7ADCC603C94F}" presName="spaceBetweenRectangles" presStyleCnt="0"/>
      <dgm:spPr/>
      <dgm:t>
        <a:bodyPr/>
        <a:lstStyle/>
        <a:p>
          <a:endParaRPr lang="es-NI"/>
        </a:p>
      </dgm:t>
    </dgm:pt>
    <dgm:pt modelId="{487028DA-4E1E-456B-BBD0-FBD1C2E4B125}" type="pres">
      <dgm:prSet presAssocID="{AA6CA3DB-CEC0-4029-AFF9-C8B9835BA4E3}" presName="parentLin" presStyleCnt="0"/>
      <dgm:spPr/>
      <dgm:t>
        <a:bodyPr/>
        <a:lstStyle/>
        <a:p>
          <a:endParaRPr lang="es-NI"/>
        </a:p>
      </dgm:t>
    </dgm:pt>
    <dgm:pt modelId="{891766AF-51D2-4F86-AEB1-98A433A7F5EB}" type="pres">
      <dgm:prSet presAssocID="{AA6CA3DB-CEC0-4029-AFF9-C8B9835BA4E3}" presName="parentLeftMargin" presStyleLbl="node1" presStyleIdx="0" presStyleCnt="3"/>
      <dgm:spPr/>
      <dgm:t>
        <a:bodyPr/>
        <a:lstStyle/>
        <a:p>
          <a:endParaRPr lang="es-NI"/>
        </a:p>
      </dgm:t>
    </dgm:pt>
    <dgm:pt modelId="{1F8C0AE7-6246-4E55-A5DD-63EB5B154EEB}" type="pres">
      <dgm:prSet presAssocID="{AA6CA3DB-CEC0-4029-AFF9-C8B9835BA4E3}" presName="parentText" presStyleLbl="node1" presStyleIdx="1" presStyleCnt="3" custScaleX="130153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562C0930-F919-4BE3-A3E0-9076AF454709}" type="pres">
      <dgm:prSet presAssocID="{AA6CA3DB-CEC0-4029-AFF9-C8B9835BA4E3}" presName="negativeSpace" presStyleCnt="0"/>
      <dgm:spPr/>
      <dgm:t>
        <a:bodyPr/>
        <a:lstStyle/>
        <a:p>
          <a:endParaRPr lang="es-NI"/>
        </a:p>
      </dgm:t>
    </dgm:pt>
    <dgm:pt modelId="{84E3CA16-272C-41D1-A545-401FE7C9A9ED}" type="pres">
      <dgm:prSet presAssocID="{AA6CA3DB-CEC0-4029-AFF9-C8B9835BA4E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C865A1B-BFBC-421C-9055-61A6BD6BFBDE}" type="pres">
      <dgm:prSet presAssocID="{E0501300-6F8F-4AA0-A592-BAAE28A84A96}" presName="spaceBetweenRectangles" presStyleCnt="0"/>
      <dgm:spPr/>
      <dgm:t>
        <a:bodyPr/>
        <a:lstStyle/>
        <a:p>
          <a:endParaRPr lang="es-NI"/>
        </a:p>
      </dgm:t>
    </dgm:pt>
    <dgm:pt modelId="{08E0A6B8-ED22-49C1-B540-0616E3C2B106}" type="pres">
      <dgm:prSet presAssocID="{53134C4B-D424-4388-894D-905B35A80793}" presName="parentLin" presStyleCnt="0"/>
      <dgm:spPr/>
      <dgm:t>
        <a:bodyPr/>
        <a:lstStyle/>
        <a:p>
          <a:endParaRPr lang="es-NI"/>
        </a:p>
      </dgm:t>
    </dgm:pt>
    <dgm:pt modelId="{C070B8F3-4C2D-478F-A41C-BE1AF2BC1FB5}" type="pres">
      <dgm:prSet presAssocID="{53134C4B-D424-4388-894D-905B35A80793}" presName="parentLeftMargin" presStyleLbl="node1" presStyleIdx="1" presStyleCnt="3"/>
      <dgm:spPr/>
      <dgm:t>
        <a:bodyPr/>
        <a:lstStyle/>
        <a:p>
          <a:endParaRPr lang="es-NI"/>
        </a:p>
      </dgm:t>
    </dgm:pt>
    <dgm:pt modelId="{A50BD4EA-1B51-4EF3-AC83-40D33F680818}" type="pres">
      <dgm:prSet presAssocID="{53134C4B-D424-4388-894D-905B35A80793}" presName="parentText" presStyleLbl="node1" presStyleIdx="2" presStyleCnt="3" custScaleX="12945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00F4A4AC-99F3-41A9-84A5-C3430F2E1E8C}" type="pres">
      <dgm:prSet presAssocID="{53134C4B-D424-4388-894D-905B35A80793}" presName="negativeSpace" presStyleCnt="0"/>
      <dgm:spPr/>
      <dgm:t>
        <a:bodyPr/>
        <a:lstStyle/>
        <a:p>
          <a:endParaRPr lang="es-NI"/>
        </a:p>
      </dgm:t>
    </dgm:pt>
    <dgm:pt modelId="{EF11B1A8-C8F0-441F-8D1C-0CACE291E04F}" type="pres">
      <dgm:prSet presAssocID="{53134C4B-D424-4388-894D-905B35A8079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5077C560-9223-46D2-B680-C86279080B5C}" srcId="{D264EB09-7C2F-4685-A913-E5638B3A535D}" destId="{AA6CA3DB-CEC0-4029-AFF9-C8B9835BA4E3}" srcOrd="1" destOrd="0" parTransId="{677931F2-1850-43F7-9F41-A0D75BB32586}" sibTransId="{E0501300-6F8F-4AA0-A592-BAAE28A84A96}"/>
    <dgm:cxn modelId="{BCA1741D-93E1-4104-A866-EC40ED1E363F}" type="presOf" srcId="{53134C4B-D424-4388-894D-905B35A80793}" destId="{C070B8F3-4C2D-478F-A41C-BE1AF2BC1FB5}" srcOrd="0" destOrd="0" presId="urn:microsoft.com/office/officeart/2005/8/layout/list1"/>
    <dgm:cxn modelId="{DA6D3996-E16B-4B06-B75F-EE8B6BCE9A51}" type="presOf" srcId="{9A005FCA-3B75-4521-92B1-C97C64FC47B0}" destId="{2BD23678-6000-41D3-8E6A-EF5C3250A39D}" srcOrd="0" destOrd="0" presId="urn:microsoft.com/office/officeart/2005/8/layout/list1"/>
    <dgm:cxn modelId="{A588C64F-3DEB-4BF8-ADF2-8A6DA5E546CB}" type="presOf" srcId="{D264EB09-7C2F-4685-A913-E5638B3A535D}" destId="{7FF20F45-4922-4E6A-B446-BC84C601389E}" srcOrd="0" destOrd="0" presId="urn:microsoft.com/office/officeart/2005/8/layout/list1"/>
    <dgm:cxn modelId="{0A70DC8D-B466-4EC3-A96D-FDC994D1A356}" srcId="{D264EB09-7C2F-4685-A913-E5638B3A535D}" destId="{53134C4B-D424-4388-894D-905B35A80793}" srcOrd="2" destOrd="0" parTransId="{4D58DF94-B40A-423A-9F12-F72495FCC876}" sibTransId="{6FB10545-C2F4-477B-BDB1-939300497C49}"/>
    <dgm:cxn modelId="{1BACE7E8-3461-4D8F-A933-AC16E28020D7}" type="presOf" srcId="{AA6CA3DB-CEC0-4029-AFF9-C8B9835BA4E3}" destId="{1F8C0AE7-6246-4E55-A5DD-63EB5B154EEB}" srcOrd="1" destOrd="0" presId="urn:microsoft.com/office/officeart/2005/8/layout/list1"/>
    <dgm:cxn modelId="{08B02871-B1AC-40F7-AB83-AFBB9D7169A9}" srcId="{D264EB09-7C2F-4685-A913-E5638B3A535D}" destId="{9A005FCA-3B75-4521-92B1-C97C64FC47B0}" srcOrd="0" destOrd="0" parTransId="{3785E09A-167F-492C-8047-76CB1D8B721C}" sibTransId="{8A3A3DA8-D4E4-41EC-8E0B-7ADCC603C94F}"/>
    <dgm:cxn modelId="{3BCB5DB1-7D50-416A-88A4-0F964DBA96A3}" type="presOf" srcId="{53134C4B-D424-4388-894D-905B35A80793}" destId="{A50BD4EA-1B51-4EF3-AC83-40D33F680818}" srcOrd="1" destOrd="0" presId="urn:microsoft.com/office/officeart/2005/8/layout/list1"/>
    <dgm:cxn modelId="{C5FDDEBD-2D13-481C-8CBA-61FF89A6AC02}" type="presOf" srcId="{9A005FCA-3B75-4521-92B1-C97C64FC47B0}" destId="{FDBC9714-6B84-413D-952B-F35C89D6358B}" srcOrd="1" destOrd="0" presId="urn:microsoft.com/office/officeart/2005/8/layout/list1"/>
    <dgm:cxn modelId="{EAF6D8F3-85E0-4492-A459-A0B9E379FE2D}" type="presOf" srcId="{AA6CA3DB-CEC0-4029-AFF9-C8B9835BA4E3}" destId="{891766AF-51D2-4F86-AEB1-98A433A7F5EB}" srcOrd="0" destOrd="0" presId="urn:microsoft.com/office/officeart/2005/8/layout/list1"/>
    <dgm:cxn modelId="{6F6D6290-A491-4280-9066-E9CF08050C17}" type="presParOf" srcId="{7FF20F45-4922-4E6A-B446-BC84C601389E}" destId="{B9E24021-BE57-4F4B-A4ED-BD23FB150D15}" srcOrd="0" destOrd="0" presId="urn:microsoft.com/office/officeart/2005/8/layout/list1"/>
    <dgm:cxn modelId="{1464037E-C2D1-43F5-ACC6-DDBA04B3A139}" type="presParOf" srcId="{B9E24021-BE57-4F4B-A4ED-BD23FB150D15}" destId="{2BD23678-6000-41D3-8E6A-EF5C3250A39D}" srcOrd="0" destOrd="0" presId="urn:microsoft.com/office/officeart/2005/8/layout/list1"/>
    <dgm:cxn modelId="{32783AFA-E984-4184-BA9F-26DF44EC894E}" type="presParOf" srcId="{B9E24021-BE57-4F4B-A4ED-BD23FB150D15}" destId="{FDBC9714-6B84-413D-952B-F35C89D6358B}" srcOrd="1" destOrd="0" presId="urn:microsoft.com/office/officeart/2005/8/layout/list1"/>
    <dgm:cxn modelId="{8FB9C628-6AD5-40F6-9E20-7C2AC6C5CD90}" type="presParOf" srcId="{7FF20F45-4922-4E6A-B446-BC84C601389E}" destId="{DE03D1BC-5318-403B-ABEC-E626CC0606AB}" srcOrd="1" destOrd="0" presId="urn:microsoft.com/office/officeart/2005/8/layout/list1"/>
    <dgm:cxn modelId="{097B7F4C-67A1-40C7-A7F6-1A4102EA60D1}" type="presParOf" srcId="{7FF20F45-4922-4E6A-B446-BC84C601389E}" destId="{B0DEE368-B332-4797-962E-062A9A76CACE}" srcOrd="2" destOrd="0" presId="urn:microsoft.com/office/officeart/2005/8/layout/list1"/>
    <dgm:cxn modelId="{A755E923-4384-4EFE-B31F-1BCE8B6AD409}" type="presParOf" srcId="{7FF20F45-4922-4E6A-B446-BC84C601389E}" destId="{9FA5DDD9-B1BD-451D-A9E9-BF78215CC37E}" srcOrd="3" destOrd="0" presId="urn:microsoft.com/office/officeart/2005/8/layout/list1"/>
    <dgm:cxn modelId="{EA7099D6-262C-4C5C-B86F-26EC1DFF7DA0}" type="presParOf" srcId="{7FF20F45-4922-4E6A-B446-BC84C601389E}" destId="{487028DA-4E1E-456B-BBD0-FBD1C2E4B125}" srcOrd="4" destOrd="0" presId="urn:microsoft.com/office/officeart/2005/8/layout/list1"/>
    <dgm:cxn modelId="{5BD73898-356B-4BEA-9606-062BA92C036A}" type="presParOf" srcId="{487028DA-4E1E-456B-BBD0-FBD1C2E4B125}" destId="{891766AF-51D2-4F86-AEB1-98A433A7F5EB}" srcOrd="0" destOrd="0" presId="urn:microsoft.com/office/officeart/2005/8/layout/list1"/>
    <dgm:cxn modelId="{6C128647-B14E-430C-8B68-9FCEC748B585}" type="presParOf" srcId="{487028DA-4E1E-456B-BBD0-FBD1C2E4B125}" destId="{1F8C0AE7-6246-4E55-A5DD-63EB5B154EEB}" srcOrd="1" destOrd="0" presId="urn:microsoft.com/office/officeart/2005/8/layout/list1"/>
    <dgm:cxn modelId="{51901A52-1A3B-4987-9D4A-15FDAE6CE2E3}" type="presParOf" srcId="{7FF20F45-4922-4E6A-B446-BC84C601389E}" destId="{562C0930-F919-4BE3-A3E0-9076AF454709}" srcOrd="5" destOrd="0" presId="urn:microsoft.com/office/officeart/2005/8/layout/list1"/>
    <dgm:cxn modelId="{5DAC344C-0DDA-47B3-9928-BB39D174B40E}" type="presParOf" srcId="{7FF20F45-4922-4E6A-B446-BC84C601389E}" destId="{84E3CA16-272C-41D1-A545-401FE7C9A9ED}" srcOrd="6" destOrd="0" presId="urn:microsoft.com/office/officeart/2005/8/layout/list1"/>
    <dgm:cxn modelId="{EEC08CBA-833A-43FA-85EC-20A48DE4154B}" type="presParOf" srcId="{7FF20F45-4922-4E6A-B446-BC84C601389E}" destId="{FC865A1B-BFBC-421C-9055-61A6BD6BFBDE}" srcOrd="7" destOrd="0" presId="urn:microsoft.com/office/officeart/2005/8/layout/list1"/>
    <dgm:cxn modelId="{5326B165-8D7E-4F63-8293-CD6D804BF7FA}" type="presParOf" srcId="{7FF20F45-4922-4E6A-B446-BC84C601389E}" destId="{08E0A6B8-ED22-49C1-B540-0616E3C2B106}" srcOrd="8" destOrd="0" presId="urn:microsoft.com/office/officeart/2005/8/layout/list1"/>
    <dgm:cxn modelId="{7CA8D54E-FF57-4D84-968D-A6B187C07CE4}" type="presParOf" srcId="{08E0A6B8-ED22-49C1-B540-0616E3C2B106}" destId="{C070B8F3-4C2D-478F-A41C-BE1AF2BC1FB5}" srcOrd="0" destOrd="0" presId="urn:microsoft.com/office/officeart/2005/8/layout/list1"/>
    <dgm:cxn modelId="{4C5D2647-2B1A-4F14-B3AA-93729D6FD118}" type="presParOf" srcId="{08E0A6B8-ED22-49C1-B540-0616E3C2B106}" destId="{A50BD4EA-1B51-4EF3-AC83-40D33F680818}" srcOrd="1" destOrd="0" presId="urn:microsoft.com/office/officeart/2005/8/layout/list1"/>
    <dgm:cxn modelId="{F13832EF-B177-4BE5-A503-DEE9106ACF98}" type="presParOf" srcId="{7FF20F45-4922-4E6A-B446-BC84C601389E}" destId="{00F4A4AC-99F3-41A9-84A5-C3430F2E1E8C}" srcOrd="9" destOrd="0" presId="urn:microsoft.com/office/officeart/2005/8/layout/list1"/>
    <dgm:cxn modelId="{AB78FAE0-64BE-40D3-896E-AADE62638005}" type="presParOf" srcId="{7FF20F45-4922-4E6A-B446-BC84C601389E}" destId="{EF11B1A8-C8F0-441F-8D1C-0CACE291E0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2E7859-C41E-4AAE-8423-3ED3C13535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9AD05D-9425-46E5-9146-70B23ECC565C}">
      <dgm:prSet custT="1"/>
      <dgm:spPr/>
      <dgm:t>
        <a:bodyPr/>
        <a:lstStyle/>
        <a:p>
          <a:pPr algn="just" rtl="0"/>
          <a:r>
            <a:rPr lang="es-MX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existe conflicto de intereses, no se proporcionó financiamiento por parte del Hospital ni de la Universidad para la realización del estudio.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84C36-C3EB-4E80-BBA8-4B4EE0C281E2}" type="parTrans" cxnId="{1092AEB2-9428-4AF6-9B3E-8730DDA24A76}">
      <dgm:prSet/>
      <dgm:spPr/>
      <dgm:t>
        <a:bodyPr/>
        <a:lstStyle/>
        <a:p>
          <a:endParaRPr lang="es-ES"/>
        </a:p>
      </dgm:t>
    </dgm:pt>
    <dgm:pt modelId="{5A03C110-59EB-4031-8679-766455C35DEF}" type="sibTrans" cxnId="{1092AEB2-9428-4AF6-9B3E-8730DDA24A76}">
      <dgm:prSet/>
      <dgm:spPr/>
      <dgm:t>
        <a:bodyPr/>
        <a:lstStyle/>
        <a:p>
          <a:endParaRPr lang="es-ES"/>
        </a:p>
      </dgm:t>
    </dgm:pt>
    <dgm:pt modelId="{350637E7-05E1-4A9F-B4EE-49C1CF34DC19}" type="pres">
      <dgm:prSet presAssocID="{8B2E7859-C41E-4AAE-8423-3ED3C13535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B369B38-4743-4145-88AD-7DB6D96E8FB2}" type="pres">
      <dgm:prSet presAssocID="{BC9AD05D-9425-46E5-9146-70B23ECC565C}" presName="thickLine" presStyleLbl="alignNode1" presStyleIdx="0" presStyleCnt="1"/>
      <dgm:spPr/>
    </dgm:pt>
    <dgm:pt modelId="{0BEC7BC4-6B80-435E-8C9C-8AE698B9C881}" type="pres">
      <dgm:prSet presAssocID="{BC9AD05D-9425-46E5-9146-70B23ECC565C}" presName="horz1" presStyleCnt="0"/>
      <dgm:spPr/>
    </dgm:pt>
    <dgm:pt modelId="{AC91FC3E-FB83-47BD-8C17-F44D90B197FB}" type="pres">
      <dgm:prSet presAssocID="{BC9AD05D-9425-46E5-9146-70B23ECC565C}" presName="tx1" presStyleLbl="revTx" presStyleIdx="0" presStyleCnt="1"/>
      <dgm:spPr/>
      <dgm:t>
        <a:bodyPr/>
        <a:lstStyle/>
        <a:p>
          <a:endParaRPr lang="es-ES"/>
        </a:p>
      </dgm:t>
    </dgm:pt>
    <dgm:pt modelId="{9AF6436A-78C9-458F-910B-670BF907AE1E}" type="pres">
      <dgm:prSet presAssocID="{BC9AD05D-9425-46E5-9146-70B23ECC565C}" presName="vert1" presStyleCnt="0"/>
      <dgm:spPr/>
    </dgm:pt>
  </dgm:ptLst>
  <dgm:cxnLst>
    <dgm:cxn modelId="{2229CBCC-8FC1-4016-8280-E1588D0A0F12}" type="presOf" srcId="{BC9AD05D-9425-46E5-9146-70B23ECC565C}" destId="{AC91FC3E-FB83-47BD-8C17-F44D90B197FB}" srcOrd="0" destOrd="0" presId="urn:microsoft.com/office/officeart/2008/layout/LinedList"/>
    <dgm:cxn modelId="{1092AEB2-9428-4AF6-9B3E-8730DDA24A76}" srcId="{8B2E7859-C41E-4AAE-8423-3ED3C13535B6}" destId="{BC9AD05D-9425-46E5-9146-70B23ECC565C}" srcOrd="0" destOrd="0" parTransId="{62884C36-C3EB-4E80-BBA8-4B4EE0C281E2}" sibTransId="{5A03C110-59EB-4031-8679-766455C35DEF}"/>
    <dgm:cxn modelId="{8D189AD8-594F-495F-98B4-90E534C31DE8}" type="presOf" srcId="{8B2E7859-C41E-4AAE-8423-3ED3C13535B6}" destId="{350637E7-05E1-4A9F-B4EE-49C1CF34DC19}" srcOrd="0" destOrd="0" presId="urn:microsoft.com/office/officeart/2008/layout/LinedList"/>
    <dgm:cxn modelId="{E31B8CAB-79DB-4267-A2E7-9F860BA6A213}" type="presParOf" srcId="{350637E7-05E1-4A9F-B4EE-49C1CF34DC19}" destId="{1B369B38-4743-4145-88AD-7DB6D96E8FB2}" srcOrd="0" destOrd="0" presId="urn:microsoft.com/office/officeart/2008/layout/LinedList"/>
    <dgm:cxn modelId="{0C1DC2F1-1582-4D19-A679-EE620E072208}" type="presParOf" srcId="{350637E7-05E1-4A9F-B4EE-49C1CF34DC19}" destId="{0BEC7BC4-6B80-435E-8C9C-8AE698B9C881}" srcOrd="1" destOrd="0" presId="urn:microsoft.com/office/officeart/2008/layout/LinedList"/>
    <dgm:cxn modelId="{1C271337-E4DA-427A-86F8-5D31EEBD4650}" type="presParOf" srcId="{0BEC7BC4-6B80-435E-8C9C-8AE698B9C881}" destId="{AC91FC3E-FB83-47BD-8C17-F44D90B197FB}" srcOrd="0" destOrd="0" presId="urn:microsoft.com/office/officeart/2008/layout/LinedList"/>
    <dgm:cxn modelId="{53F0B3FF-53A5-40D3-8D04-8ADE124C57C2}" type="presParOf" srcId="{0BEC7BC4-6B80-435E-8C9C-8AE698B9C881}" destId="{9AF6436A-78C9-458F-910B-670BF907AE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E2FA31-53FA-4810-ADA3-53E1BA343FD9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1D574AA-AB08-4781-A996-4B77987BE902}">
      <dgm:prSet/>
      <dgm:spPr/>
      <dgm:t>
        <a:bodyPr anchor="ctr"/>
        <a:lstStyle/>
        <a:p>
          <a:pPr rtl="0"/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Los factores de riesgo pre, </a:t>
          </a:r>
          <a:r>
            <a:rPr lang="es-MX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</a:t>
          </a:r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postquirúrgicos asociados a la revisión de Artroplastia de rodilla en los pacientes estudiados fueron: </a:t>
          </a:r>
          <a:r>
            <a:rPr lang="es-MX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Prequirúrgicos</a:t>
          </a:r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Edad entre 60 a 75 años; IMC &gt;35 Kg/m2; Diabetes Mellitus; Otra comorbilidad; consumo de alcohol; ocupación de alto impacto; Deformidad en varo; Procedimientos invasivos previos; tipo de prótesis BAUMER. </a:t>
          </a:r>
          <a:r>
            <a:rPr lang="es-MX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Transquirúrgicos</a:t>
          </a:r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tiempo quirúrgico &gt;2 horas; uso de torniquete &gt;2 horas. </a:t>
          </a:r>
          <a:r>
            <a:rPr lang="es-MX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Postquirúrgico</a:t>
          </a:r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transfusiones sanguíneas.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54815-04F6-4D87-9958-25EE527306D0}" type="parTrans" cxnId="{AA401EE0-40AF-4740-BD40-681BA0DA933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1C723-C521-4359-95D9-995DEA9680A0}" type="sibTrans" cxnId="{AA401EE0-40AF-4740-BD40-681BA0DA933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03EAD-0032-415B-863B-683D22F3B29E}">
      <dgm:prSet/>
      <dgm:spPr/>
      <dgm:t>
        <a:bodyPr anchor="ctr"/>
        <a:lstStyle/>
        <a:p>
          <a:pPr rtl="0"/>
          <a:r>
            <a:rPr lang="es-MX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Las causas asociadas con la revisión de artroplastia de rodilla en la población estudiada fueron: Infección protésica y Artrofibrosis.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8A86B0-1DAE-4133-BE89-DC78EA21948E}" type="parTrans" cxnId="{23331CCA-670B-484F-8EF5-9303D2C9089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3E2883-1118-49FF-BAE2-55252CBE3A15}" type="sibTrans" cxnId="{23331CCA-670B-484F-8EF5-9303D2C9089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06C5E-234D-4F9D-B04A-51D77104D7E1}" type="pres">
      <dgm:prSet presAssocID="{81E2FA31-53FA-4810-ADA3-53E1BA343F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969B2D5-711B-4A2B-B099-75E8A763E907}" type="pres">
      <dgm:prSet presAssocID="{91D574AA-AB08-4781-A996-4B77987BE902}" presName="thickLine" presStyleLbl="alignNode1" presStyleIdx="0" presStyleCnt="2"/>
      <dgm:spPr/>
    </dgm:pt>
    <dgm:pt modelId="{C507928C-DA86-4AD9-A493-F33899040D02}" type="pres">
      <dgm:prSet presAssocID="{91D574AA-AB08-4781-A996-4B77987BE902}" presName="horz1" presStyleCnt="0"/>
      <dgm:spPr/>
    </dgm:pt>
    <dgm:pt modelId="{E96033F0-BF6F-468C-9C42-28AE6E1DCDA6}" type="pres">
      <dgm:prSet presAssocID="{91D574AA-AB08-4781-A996-4B77987BE902}" presName="tx1" presStyleLbl="revTx" presStyleIdx="0" presStyleCnt="2"/>
      <dgm:spPr/>
      <dgm:t>
        <a:bodyPr/>
        <a:lstStyle/>
        <a:p>
          <a:endParaRPr lang="es-ES"/>
        </a:p>
      </dgm:t>
    </dgm:pt>
    <dgm:pt modelId="{7136DFEE-6734-408E-8233-D4D0AC89A2F0}" type="pres">
      <dgm:prSet presAssocID="{91D574AA-AB08-4781-A996-4B77987BE902}" presName="vert1" presStyleCnt="0"/>
      <dgm:spPr/>
    </dgm:pt>
    <dgm:pt modelId="{EF5A9EB4-7E2B-4EB3-A8E6-77D1FFF65557}" type="pres">
      <dgm:prSet presAssocID="{AC603EAD-0032-415B-863B-683D22F3B29E}" presName="thickLine" presStyleLbl="alignNode1" presStyleIdx="1" presStyleCnt="2"/>
      <dgm:spPr/>
    </dgm:pt>
    <dgm:pt modelId="{62EEBB9F-7CBF-48E6-B227-EFD6A489CD08}" type="pres">
      <dgm:prSet presAssocID="{AC603EAD-0032-415B-863B-683D22F3B29E}" presName="horz1" presStyleCnt="0"/>
      <dgm:spPr/>
    </dgm:pt>
    <dgm:pt modelId="{CC64DB89-F24C-4C1F-B679-0235CFCFB74E}" type="pres">
      <dgm:prSet presAssocID="{AC603EAD-0032-415B-863B-683D22F3B29E}" presName="tx1" presStyleLbl="revTx" presStyleIdx="1" presStyleCnt="2"/>
      <dgm:spPr/>
      <dgm:t>
        <a:bodyPr/>
        <a:lstStyle/>
        <a:p>
          <a:endParaRPr lang="es-ES"/>
        </a:p>
      </dgm:t>
    </dgm:pt>
    <dgm:pt modelId="{682C510C-E0B6-453B-AEE7-412977B05070}" type="pres">
      <dgm:prSet presAssocID="{AC603EAD-0032-415B-863B-683D22F3B29E}" presName="vert1" presStyleCnt="0"/>
      <dgm:spPr/>
    </dgm:pt>
  </dgm:ptLst>
  <dgm:cxnLst>
    <dgm:cxn modelId="{23331CCA-670B-484F-8EF5-9303D2C9089F}" srcId="{81E2FA31-53FA-4810-ADA3-53E1BA343FD9}" destId="{AC603EAD-0032-415B-863B-683D22F3B29E}" srcOrd="1" destOrd="0" parTransId="{A68A86B0-1DAE-4133-BE89-DC78EA21948E}" sibTransId="{983E2883-1118-49FF-BAE2-55252CBE3A15}"/>
    <dgm:cxn modelId="{AC79016B-1AC2-43B3-871F-D1B64CE96BBE}" type="presOf" srcId="{81E2FA31-53FA-4810-ADA3-53E1BA343FD9}" destId="{5D406C5E-234D-4F9D-B04A-51D77104D7E1}" srcOrd="0" destOrd="0" presId="urn:microsoft.com/office/officeart/2008/layout/LinedList"/>
    <dgm:cxn modelId="{CC14D8B1-CE77-4D5C-A8E5-B2BBB6FFC1E9}" type="presOf" srcId="{AC603EAD-0032-415B-863B-683D22F3B29E}" destId="{CC64DB89-F24C-4C1F-B679-0235CFCFB74E}" srcOrd="0" destOrd="0" presId="urn:microsoft.com/office/officeart/2008/layout/LinedList"/>
    <dgm:cxn modelId="{86D4B725-7973-4E85-AF3F-38B4CD983DDB}" type="presOf" srcId="{91D574AA-AB08-4781-A996-4B77987BE902}" destId="{E96033F0-BF6F-468C-9C42-28AE6E1DCDA6}" srcOrd="0" destOrd="0" presId="urn:microsoft.com/office/officeart/2008/layout/LinedList"/>
    <dgm:cxn modelId="{AA401EE0-40AF-4740-BD40-681BA0DA933C}" srcId="{81E2FA31-53FA-4810-ADA3-53E1BA343FD9}" destId="{91D574AA-AB08-4781-A996-4B77987BE902}" srcOrd="0" destOrd="0" parTransId="{BA454815-04F6-4D87-9958-25EE527306D0}" sibTransId="{B7E1C723-C521-4359-95D9-995DEA9680A0}"/>
    <dgm:cxn modelId="{E27F0659-A12B-4729-946D-704A02CACCEF}" type="presParOf" srcId="{5D406C5E-234D-4F9D-B04A-51D77104D7E1}" destId="{8969B2D5-711B-4A2B-B099-75E8A763E907}" srcOrd="0" destOrd="0" presId="urn:microsoft.com/office/officeart/2008/layout/LinedList"/>
    <dgm:cxn modelId="{957F8D4B-F0E1-4C09-B5DA-C5FFFAE6FBF3}" type="presParOf" srcId="{5D406C5E-234D-4F9D-B04A-51D77104D7E1}" destId="{C507928C-DA86-4AD9-A493-F33899040D02}" srcOrd="1" destOrd="0" presId="urn:microsoft.com/office/officeart/2008/layout/LinedList"/>
    <dgm:cxn modelId="{B0A6FE71-F0A1-4D7B-A7AB-4F5ECE7BB0D7}" type="presParOf" srcId="{C507928C-DA86-4AD9-A493-F33899040D02}" destId="{E96033F0-BF6F-468C-9C42-28AE6E1DCDA6}" srcOrd="0" destOrd="0" presId="urn:microsoft.com/office/officeart/2008/layout/LinedList"/>
    <dgm:cxn modelId="{8F5D5E7C-450C-462F-A452-524EFFC9C9AF}" type="presParOf" srcId="{C507928C-DA86-4AD9-A493-F33899040D02}" destId="{7136DFEE-6734-408E-8233-D4D0AC89A2F0}" srcOrd="1" destOrd="0" presId="urn:microsoft.com/office/officeart/2008/layout/LinedList"/>
    <dgm:cxn modelId="{654A3901-9872-4F7A-B549-EA9FC1EE6991}" type="presParOf" srcId="{5D406C5E-234D-4F9D-B04A-51D77104D7E1}" destId="{EF5A9EB4-7E2B-4EB3-A8E6-77D1FFF65557}" srcOrd="2" destOrd="0" presId="urn:microsoft.com/office/officeart/2008/layout/LinedList"/>
    <dgm:cxn modelId="{959EBD14-A87A-408F-8132-C2EEA936341C}" type="presParOf" srcId="{5D406C5E-234D-4F9D-B04A-51D77104D7E1}" destId="{62EEBB9F-7CBF-48E6-B227-EFD6A489CD08}" srcOrd="3" destOrd="0" presId="urn:microsoft.com/office/officeart/2008/layout/LinedList"/>
    <dgm:cxn modelId="{926A7E07-CD0A-4910-8C21-DCC2B2D290C7}" type="presParOf" srcId="{62EEBB9F-7CBF-48E6-B227-EFD6A489CD08}" destId="{CC64DB89-F24C-4C1F-B679-0235CFCFB74E}" srcOrd="0" destOrd="0" presId="urn:microsoft.com/office/officeart/2008/layout/LinedList"/>
    <dgm:cxn modelId="{433778FB-695D-4C13-BA97-D7FC14359EC8}" type="presParOf" srcId="{62EEBB9F-7CBF-48E6-B227-EFD6A489CD08}" destId="{682C510C-E0B6-453B-AEE7-412977B050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87B945-AAF5-4C64-B005-F44AE22768C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AFE036DD-B7CF-496A-AF90-A046367002D4}">
      <dgm:prSet custT="1"/>
      <dgm:spPr/>
      <dgm:t>
        <a:bodyPr anchor="ctr"/>
        <a:lstStyle/>
        <a:p>
          <a:pPr rtl="0"/>
          <a:r>
            <a:rPr lang="es-MX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Los principales factores de riesgo relacionados con las causas asociadas a la revisión de Artroplastia de rodilla en los pacientes evaluados fueron: IMC &gt;40 kg/m2; Diabetes Mellitus; Consumo de alcohol; Ocupación de alto impacto y Procedimientos invasivos previos. 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DF29D-AC4C-4BA0-AAF0-4DA2A15FF766}" type="parTrans" cxnId="{CF64E281-D981-4E7F-9C91-8DDEBD4AC100}">
      <dgm:prSet/>
      <dgm:spPr/>
      <dgm:t>
        <a:bodyPr/>
        <a:lstStyle/>
        <a:p>
          <a:endParaRPr lang="es-ES" sz="2200"/>
        </a:p>
      </dgm:t>
    </dgm:pt>
    <dgm:pt modelId="{AF5F54AA-4710-480B-A082-9888E9B6528E}" type="sibTrans" cxnId="{CF64E281-D981-4E7F-9C91-8DDEBD4AC100}">
      <dgm:prSet/>
      <dgm:spPr/>
      <dgm:t>
        <a:bodyPr/>
        <a:lstStyle/>
        <a:p>
          <a:endParaRPr lang="es-ES" sz="2200"/>
        </a:p>
      </dgm:t>
    </dgm:pt>
    <dgm:pt modelId="{B0C563F7-7718-428B-A385-B1225D359EFD}">
      <dgm:prSet custT="1"/>
      <dgm:spPr/>
      <dgm:t>
        <a:bodyPr anchor="ctr"/>
        <a:lstStyle/>
        <a:p>
          <a:pPr rtl="0"/>
          <a:r>
            <a:rPr lang="es-MX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Los pacientes con resultados quirúrgicos regular se asociaron a la revisión de artroplastia de rodilla. Aunque la mayoría obtuvieron resultados funcionales excelentes. </a:t>
          </a:r>
          <a:endParaRPr lang="en-U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08268-DCB0-448A-A586-E171EA2A6414}" type="parTrans" cxnId="{2C39F7B2-E60A-4C2B-B3D3-0A2095D7A39A}">
      <dgm:prSet/>
      <dgm:spPr/>
      <dgm:t>
        <a:bodyPr/>
        <a:lstStyle/>
        <a:p>
          <a:endParaRPr lang="es-ES" sz="2200"/>
        </a:p>
      </dgm:t>
    </dgm:pt>
    <dgm:pt modelId="{EB45A477-49F4-4454-8393-9A3EB0E8825A}" type="sibTrans" cxnId="{2C39F7B2-E60A-4C2B-B3D3-0A2095D7A39A}">
      <dgm:prSet/>
      <dgm:spPr/>
      <dgm:t>
        <a:bodyPr/>
        <a:lstStyle/>
        <a:p>
          <a:endParaRPr lang="es-ES" sz="2200"/>
        </a:p>
      </dgm:t>
    </dgm:pt>
    <dgm:pt modelId="{AC201C8C-D42D-4BD6-A804-5203995F5AC5}" type="pres">
      <dgm:prSet presAssocID="{0F87B945-AAF5-4C64-B005-F44AE22768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D6B70A7-3A0F-402A-B93D-E6D4DE02CE98}" type="pres">
      <dgm:prSet presAssocID="{AFE036DD-B7CF-496A-AF90-A046367002D4}" presName="thickLine" presStyleLbl="alignNode1" presStyleIdx="0" presStyleCnt="2"/>
      <dgm:spPr/>
    </dgm:pt>
    <dgm:pt modelId="{53F9E901-CC82-455E-8E1D-8AFEF0DABE04}" type="pres">
      <dgm:prSet presAssocID="{AFE036DD-B7CF-496A-AF90-A046367002D4}" presName="horz1" presStyleCnt="0"/>
      <dgm:spPr/>
    </dgm:pt>
    <dgm:pt modelId="{913F4222-1E7B-4A23-838D-447FEF42B7C3}" type="pres">
      <dgm:prSet presAssocID="{AFE036DD-B7CF-496A-AF90-A046367002D4}" presName="tx1" presStyleLbl="revTx" presStyleIdx="0" presStyleCnt="2"/>
      <dgm:spPr/>
      <dgm:t>
        <a:bodyPr/>
        <a:lstStyle/>
        <a:p>
          <a:endParaRPr lang="es-ES"/>
        </a:p>
      </dgm:t>
    </dgm:pt>
    <dgm:pt modelId="{FA999398-1963-4520-AE3B-468C7CE27F54}" type="pres">
      <dgm:prSet presAssocID="{AFE036DD-B7CF-496A-AF90-A046367002D4}" presName="vert1" presStyleCnt="0"/>
      <dgm:spPr/>
    </dgm:pt>
    <dgm:pt modelId="{63F6C668-1E79-457E-AEE9-2F65D7303E56}" type="pres">
      <dgm:prSet presAssocID="{B0C563F7-7718-428B-A385-B1225D359EFD}" presName="thickLine" presStyleLbl="alignNode1" presStyleIdx="1" presStyleCnt="2"/>
      <dgm:spPr/>
    </dgm:pt>
    <dgm:pt modelId="{AC6DDEB7-FFF0-4799-9E76-CCC69DCB4605}" type="pres">
      <dgm:prSet presAssocID="{B0C563F7-7718-428B-A385-B1225D359EFD}" presName="horz1" presStyleCnt="0"/>
      <dgm:spPr/>
    </dgm:pt>
    <dgm:pt modelId="{55B2BC5C-A5A8-4FAC-A5F8-2237DB14E5F4}" type="pres">
      <dgm:prSet presAssocID="{B0C563F7-7718-428B-A385-B1225D359EFD}" presName="tx1" presStyleLbl="revTx" presStyleIdx="1" presStyleCnt="2"/>
      <dgm:spPr/>
      <dgm:t>
        <a:bodyPr/>
        <a:lstStyle/>
        <a:p>
          <a:endParaRPr lang="es-ES"/>
        </a:p>
      </dgm:t>
    </dgm:pt>
    <dgm:pt modelId="{429C9A4B-A9E0-4CCC-BECB-BF52F1C02A80}" type="pres">
      <dgm:prSet presAssocID="{B0C563F7-7718-428B-A385-B1225D359EFD}" presName="vert1" presStyleCnt="0"/>
      <dgm:spPr/>
    </dgm:pt>
  </dgm:ptLst>
  <dgm:cxnLst>
    <dgm:cxn modelId="{2C39F7B2-E60A-4C2B-B3D3-0A2095D7A39A}" srcId="{0F87B945-AAF5-4C64-B005-F44AE22768CC}" destId="{B0C563F7-7718-428B-A385-B1225D359EFD}" srcOrd="1" destOrd="0" parTransId="{71808268-DCB0-448A-A586-E171EA2A6414}" sibTransId="{EB45A477-49F4-4454-8393-9A3EB0E8825A}"/>
    <dgm:cxn modelId="{E042D44B-AC34-4A6A-BFBD-0B849BFF943F}" type="presOf" srcId="{B0C563F7-7718-428B-A385-B1225D359EFD}" destId="{55B2BC5C-A5A8-4FAC-A5F8-2237DB14E5F4}" srcOrd="0" destOrd="0" presId="urn:microsoft.com/office/officeart/2008/layout/LinedList"/>
    <dgm:cxn modelId="{CF64E281-D981-4E7F-9C91-8DDEBD4AC100}" srcId="{0F87B945-AAF5-4C64-B005-F44AE22768CC}" destId="{AFE036DD-B7CF-496A-AF90-A046367002D4}" srcOrd="0" destOrd="0" parTransId="{4B0DF29D-AC4C-4BA0-AAF0-4DA2A15FF766}" sibTransId="{AF5F54AA-4710-480B-A082-9888E9B6528E}"/>
    <dgm:cxn modelId="{415097FF-4087-4961-9C53-AFFB04CF403C}" type="presOf" srcId="{0F87B945-AAF5-4C64-B005-F44AE22768CC}" destId="{AC201C8C-D42D-4BD6-A804-5203995F5AC5}" srcOrd="0" destOrd="0" presId="urn:microsoft.com/office/officeart/2008/layout/LinedList"/>
    <dgm:cxn modelId="{86E80EAA-3578-47D4-A335-4DE1871FF0E1}" type="presOf" srcId="{AFE036DD-B7CF-496A-AF90-A046367002D4}" destId="{913F4222-1E7B-4A23-838D-447FEF42B7C3}" srcOrd="0" destOrd="0" presId="urn:microsoft.com/office/officeart/2008/layout/LinedList"/>
    <dgm:cxn modelId="{CCA58B59-1181-4BD7-8ED0-DA59ABC19A94}" type="presParOf" srcId="{AC201C8C-D42D-4BD6-A804-5203995F5AC5}" destId="{1D6B70A7-3A0F-402A-B93D-E6D4DE02CE98}" srcOrd="0" destOrd="0" presId="urn:microsoft.com/office/officeart/2008/layout/LinedList"/>
    <dgm:cxn modelId="{7A0056D2-7130-4196-91D3-2FFBA112D82A}" type="presParOf" srcId="{AC201C8C-D42D-4BD6-A804-5203995F5AC5}" destId="{53F9E901-CC82-455E-8E1D-8AFEF0DABE04}" srcOrd="1" destOrd="0" presId="urn:microsoft.com/office/officeart/2008/layout/LinedList"/>
    <dgm:cxn modelId="{3F2B0057-0CB2-4C67-98A3-3B71F4E1805D}" type="presParOf" srcId="{53F9E901-CC82-455E-8E1D-8AFEF0DABE04}" destId="{913F4222-1E7B-4A23-838D-447FEF42B7C3}" srcOrd="0" destOrd="0" presId="urn:microsoft.com/office/officeart/2008/layout/LinedList"/>
    <dgm:cxn modelId="{8494F107-F941-4A54-828F-3634C93A8FE0}" type="presParOf" srcId="{53F9E901-CC82-455E-8E1D-8AFEF0DABE04}" destId="{FA999398-1963-4520-AE3B-468C7CE27F54}" srcOrd="1" destOrd="0" presId="urn:microsoft.com/office/officeart/2008/layout/LinedList"/>
    <dgm:cxn modelId="{33DFD1BD-A1E4-43BA-81BB-58DE96D3145F}" type="presParOf" srcId="{AC201C8C-D42D-4BD6-A804-5203995F5AC5}" destId="{63F6C668-1E79-457E-AEE9-2F65D7303E56}" srcOrd="2" destOrd="0" presId="urn:microsoft.com/office/officeart/2008/layout/LinedList"/>
    <dgm:cxn modelId="{DAB3BBDB-D8D7-42E9-997D-55E4CB5434A6}" type="presParOf" srcId="{AC201C8C-D42D-4BD6-A804-5203995F5AC5}" destId="{AC6DDEB7-FFF0-4799-9E76-CCC69DCB4605}" srcOrd="3" destOrd="0" presId="urn:microsoft.com/office/officeart/2008/layout/LinedList"/>
    <dgm:cxn modelId="{571ED585-5570-4220-863C-D78FAFB7AA73}" type="presParOf" srcId="{AC6DDEB7-FFF0-4799-9E76-CCC69DCB4605}" destId="{55B2BC5C-A5A8-4FAC-A5F8-2237DB14E5F4}" srcOrd="0" destOrd="0" presId="urn:microsoft.com/office/officeart/2008/layout/LinedList"/>
    <dgm:cxn modelId="{BCA60750-F801-458A-9E14-EDA734DD92BB}" type="presParOf" srcId="{AC6DDEB7-FFF0-4799-9E76-CCC69DCB4605}" destId="{429C9A4B-A9E0-4CCC-BECB-BF52F1C02A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EAD383-5350-4696-9516-DBB9F21AEAED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7747D7-20B0-4E3E-95AD-936CDF0662F2}">
      <dgm:prSet custT="1"/>
      <dgm:spPr/>
      <dgm:t>
        <a:bodyPr anchor="ctr"/>
        <a:lstStyle/>
        <a:p>
          <a:pPr algn="ctr" rtl="0"/>
          <a:r>
            <a:rPr lang="es-NI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 Ministerio de Salud</a:t>
          </a:r>
          <a:endParaRPr lang="en-US" sz="32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4207D-E18B-4A13-ABBC-A736E815D6F1}" type="parTrans" cxnId="{4D8DA1D3-81D8-4859-BEDC-11F8FE0F6840}">
      <dgm:prSet/>
      <dgm:spPr/>
      <dgm:t>
        <a:bodyPr/>
        <a:lstStyle/>
        <a:p>
          <a:endParaRPr lang="es-ES"/>
        </a:p>
      </dgm:t>
    </dgm:pt>
    <dgm:pt modelId="{76418212-982E-4654-A339-7C1380178F61}" type="sibTrans" cxnId="{4D8DA1D3-81D8-4859-BEDC-11F8FE0F6840}">
      <dgm:prSet/>
      <dgm:spPr/>
      <dgm:t>
        <a:bodyPr/>
        <a:lstStyle/>
        <a:p>
          <a:endParaRPr lang="es-ES"/>
        </a:p>
      </dgm:t>
    </dgm:pt>
    <dgm:pt modelId="{32765C9E-C3DD-4FC5-BCF2-6A6C3EA550BC}">
      <dgm:prSet custT="1"/>
      <dgm:spPr/>
      <dgm:t>
        <a:bodyPr anchor="ctr"/>
        <a:lstStyle/>
        <a:p>
          <a:pPr algn="just" rtl="0"/>
          <a:r>
            <a:rPr lang="es-NI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un protocolo de atención y prevención de factores de riesgo asociados a las causas de revisión de artroplastia de rodilla en los pacientes, donde se establezcan intervenciones oportunas que mejoren la calidad de vida de los pacientes. </a:t>
          </a:r>
          <a:endParaRPr lang="en-US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ECE79-2E78-4230-ACE6-B8708C28238B}" type="parTrans" cxnId="{B11193F3-7D19-4025-889C-317A3841C234}">
      <dgm:prSet/>
      <dgm:spPr/>
      <dgm:t>
        <a:bodyPr/>
        <a:lstStyle/>
        <a:p>
          <a:endParaRPr lang="es-ES"/>
        </a:p>
      </dgm:t>
    </dgm:pt>
    <dgm:pt modelId="{7AB1632E-803C-4224-8668-3E8E04AA559D}" type="sibTrans" cxnId="{B11193F3-7D19-4025-889C-317A3841C234}">
      <dgm:prSet/>
      <dgm:spPr/>
      <dgm:t>
        <a:bodyPr/>
        <a:lstStyle/>
        <a:p>
          <a:endParaRPr lang="es-ES"/>
        </a:p>
      </dgm:t>
    </dgm:pt>
    <dgm:pt modelId="{78857296-CAE5-4BA9-B438-7CE2A69C81FD}" type="pres">
      <dgm:prSet presAssocID="{98EAD383-5350-4696-9516-DBB9F21AEA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5FEE4B-C978-4A7E-9EAC-7DC9E43E8F78}" type="pres">
      <dgm:prSet presAssocID="{98EAD383-5350-4696-9516-DBB9F21AEAED}" presName="arrow" presStyleLbl="bgShp" presStyleIdx="0" presStyleCnt="1"/>
      <dgm:spPr/>
    </dgm:pt>
    <dgm:pt modelId="{84D47740-31C2-4947-BE27-CC4709422D51}" type="pres">
      <dgm:prSet presAssocID="{98EAD383-5350-4696-9516-DBB9F21AEAED}" presName="points" presStyleCnt="0"/>
      <dgm:spPr/>
    </dgm:pt>
    <dgm:pt modelId="{AE4751FA-F076-4D0C-BAA2-B97B69F390F8}" type="pres">
      <dgm:prSet presAssocID="{627747D7-20B0-4E3E-95AD-936CDF0662F2}" presName="compositeA" presStyleCnt="0"/>
      <dgm:spPr/>
    </dgm:pt>
    <dgm:pt modelId="{96A83180-79A4-4A0F-B569-F237EF9D9E82}" type="pres">
      <dgm:prSet presAssocID="{627747D7-20B0-4E3E-95AD-936CDF0662F2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DA1844-EB0D-4CA5-81D1-4B9F27E4B077}" type="pres">
      <dgm:prSet presAssocID="{627747D7-20B0-4E3E-95AD-936CDF0662F2}" presName="circleA" presStyleLbl="node1" presStyleIdx="0" presStyleCnt="2"/>
      <dgm:spPr/>
    </dgm:pt>
    <dgm:pt modelId="{61D0C475-ABDC-4830-B3EC-B4B787AF3FFC}" type="pres">
      <dgm:prSet presAssocID="{627747D7-20B0-4E3E-95AD-936CDF0662F2}" presName="spaceA" presStyleCnt="0"/>
      <dgm:spPr/>
    </dgm:pt>
    <dgm:pt modelId="{14C74DC3-6843-42C5-A4B8-D2613201B8AB}" type="pres">
      <dgm:prSet presAssocID="{76418212-982E-4654-A339-7C1380178F61}" presName="space" presStyleCnt="0"/>
      <dgm:spPr/>
    </dgm:pt>
    <dgm:pt modelId="{FCAD5195-8099-4D10-913F-75E1BB27ED4B}" type="pres">
      <dgm:prSet presAssocID="{32765C9E-C3DD-4FC5-BCF2-6A6C3EA550BC}" presName="compositeB" presStyleCnt="0"/>
      <dgm:spPr/>
    </dgm:pt>
    <dgm:pt modelId="{EA00F6AA-85B9-4B77-85A8-989A543C552F}" type="pres">
      <dgm:prSet presAssocID="{32765C9E-C3DD-4FC5-BCF2-6A6C3EA550BC}" presName="textB" presStyleLbl="revTx" presStyleIdx="1" presStyleCnt="2" custScaleX="2560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0865E6-D656-4914-ACAB-CC6B0E9276CA}" type="pres">
      <dgm:prSet presAssocID="{32765C9E-C3DD-4FC5-BCF2-6A6C3EA550BC}" presName="circleB" presStyleLbl="node1" presStyleIdx="1" presStyleCnt="2"/>
      <dgm:spPr/>
    </dgm:pt>
    <dgm:pt modelId="{2ED4053C-4D78-4FC6-A732-8675974EEEE8}" type="pres">
      <dgm:prSet presAssocID="{32765C9E-C3DD-4FC5-BCF2-6A6C3EA550BC}" presName="spaceB" presStyleCnt="0"/>
      <dgm:spPr/>
    </dgm:pt>
  </dgm:ptLst>
  <dgm:cxnLst>
    <dgm:cxn modelId="{4D8DA1D3-81D8-4859-BEDC-11F8FE0F6840}" srcId="{98EAD383-5350-4696-9516-DBB9F21AEAED}" destId="{627747D7-20B0-4E3E-95AD-936CDF0662F2}" srcOrd="0" destOrd="0" parTransId="{1F44207D-E18B-4A13-ABBC-A736E815D6F1}" sibTransId="{76418212-982E-4654-A339-7C1380178F61}"/>
    <dgm:cxn modelId="{9493D1FD-EC92-4ECA-9308-6A691FE7EE8F}" type="presOf" srcId="{32765C9E-C3DD-4FC5-BCF2-6A6C3EA550BC}" destId="{EA00F6AA-85B9-4B77-85A8-989A543C552F}" srcOrd="0" destOrd="0" presId="urn:microsoft.com/office/officeart/2005/8/layout/hProcess11"/>
    <dgm:cxn modelId="{20DF8835-5D68-47E6-8C86-FFFD3181CE8A}" type="presOf" srcId="{627747D7-20B0-4E3E-95AD-936CDF0662F2}" destId="{96A83180-79A4-4A0F-B569-F237EF9D9E82}" srcOrd="0" destOrd="0" presId="urn:microsoft.com/office/officeart/2005/8/layout/hProcess11"/>
    <dgm:cxn modelId="{B11193F3-7D19-4025-889C-317A3841C234}" srcId="{98EAD383-5350-4696-9516-DBB9F21AEAED}" destId="{32765C9E-C3DD-4FC5-BCF2-6A6C3EA550BC}" srcOrd="1" destOrd="0" parTransId="{825ECE79-2E78-4230-ACE6-B8708C28238B}" sibTransId="{7AB1632E-803C-4224-8668-3E8E04AA559D}"/>
    <dgm:cxn modelId="{4579C87F-DE17-4DF9-BF50-87CA9AC20CF9}" type="presOf" srcId="{98EAD383-5350-4696-9516-DBB9F21AEAED}" destId="{78857296-CAE5-4BA9-B438-7CE2A69C81FD}" srcOrd="0" destOrd="0" presId="urn:microsoft.com/office/officeart/2005/8/layout/hProcess11"/>
    <dgm:cxn modelId="{B239BF67-27F2-4CB8-81C9-D99AFDBEB669}" type="presParOf" srcId="{78857296-CAE5-4BA9-B438-7CE2A69C81FD}" destId="{3E5FEE4B-C978-4A7E-9EAC-7DC9E43E8F78}" srcOrd="0" destOrd="0" presId="urn:microsoft.com/office/officeart/2005/8/layout/hProcess11"/>
    <dgm:cxn modelId="{842D0E14-411D-4B98-9A27-5B88632C3FCB}" type="presParOf" srcId="{78857296-CAE5-4BA9-B438-7CE2A69C81FD}" destId="{84D47740-31C2-4947-BE27-CC4709422D51}" srcOrd="1" destOrd="0" presId="urn:microsoft.com/office/officeart/2005/8/layout/hProcess11"/>
    <dgm:cxn modelId="{60A473A7-3131-4F4A-A493-A1949ECFF6C0}" type="presParOf" srcId="{84D47740-31C2-4947-BE27-CC4709422D51}" destId="{AE4751FA-F076-4D0C-BAA2-B97B69F390F8}" srcOrd="0" destOrd="0" presId="urn:microsoft.com/office/officeart/2005/8/layout/hProcess11"/>
    <dgm:cxn modelId="{2C7E563A-63C7-430F-BC77-FD527771280D}" type="presParOf" srcId="{AE4751FA-F076-4D0C-BAA2-B97B69F390F8}" destId="{96A83180-79A4-4A0F-B569-F237EF9D9E82}" srcOrd="0" destOrd="0" presId="urn:microsoft.com/office/officeart/2005/8/layout/hProcess11"/>
    <dgm:cxn modelId="{D849843E-452F-4A05-BCA7-765971C9E79E}" type="presParOf" srcId="{AE4751FA-F076-4D0C-BAA2-B97B69F390F8}" destId="{DDDA1844-EB0D-4CA5-81D1-4B9F27E4B077}" srcOrd="1" destOrd="0" presId="urn:microsoft.com/office/officeart/2005/8/layout/hProcess11"/>
    <dgm:cxn modelId="{A2B29FE6-D11E-4856-82DC-32C6610F570E}" type="presParOf" srcId="{AE4751FA-F076-4D0C-BAA2-B97B69F390F8}" destId="{61D0C475-ABDC-4830-B3EC-B4B787AF3FFC}" srcOrd="2" destOrd="0" presId="urn:microsoft.com/office/officeart/2005/8/layout/hProcess11"/>
    <dgm:cxn modelId="{CB1B1E61-AD3A-437A-BAE2-FEC3CF95720D}" type="presParOf" srcId="{84D47740-31C2-4947-BE27-CC4709422D51}" destId="{14C74DC3-6843-42C5-A4B8-D2613201B8AB}" srcOrd="1" destOrd="0" presId="urn:microsoft.com/office/officeart/2005/8/layout/hProcess11"/>
    <dgm:cxn modelId="{A4511100-290B-4C0F-83A2-21F3FB463D1A}" type="presParOf" srcId="{84D47740-31C2-4947-BE27-CC4709422D51}" destId="{FCAD5195-8099-4D10-913F-75E1BB27ED4B}" srcOrd="2" destOrd="0" presId="urn:microsoft.com/office/officeart/2005/8/layout/hProcess11"/>
    <dgm:cxn modelId="{E11BED88-07ED-4869-A7D4-D91C250D911D}" type="presParOf" srcId="{FCAD5195-8099-4D10-913F-75E1BB27ED4B}" destId="{EA00F6AA-85B9-4B77-85A8-989A543C552F}" srcOrd="0" destOrd="0" presId="urn:microsoft.com/office/officeart/2005/8/layout/hProcess11"/>
    <dgm:cxn modelId="{9A119FA8-E088-4919-91BE-910B2BF9B1D8}" type="presParOf" srcId="{FCAD5195-8099-4D10-913F-75E1BB27ED4B}" destId="{310865E6-D656-4914-ACAB-CC6B0E9276CA}" srcOrd="1" destOrd="0" presId="urn:microsoft.com/office/officeart/2005/8/layout/hProcess11"/>
    <dgm:cxn modelId="{5A0BB14E-CE85-45E2-BB65-76037C35841E}" type="presParOf" srcId="{FCAD5195-8099-4D10-913F-75E1BB27ED4B}" destId="{2ED4053C-4D78-4FC6-A732-8675974EEEE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0C4004-638E-459E-ABEB-FE8F181FE7BA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BE4FB22-130E-4968-AB8F-D821DEF98772}">
      <dgm:prSet custT="1"/>
      <dgm:spPr/>
      <dgm:t>
        <a:bodyPr anchor="ctr"/>
        <a:lstStyle/>
        <a:p>
          <a:pPr rtl="0"/>
          <a:r>
            <a:rPr lang="es-NI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 Instituto Nicaragüense de Seguridad Social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01ABE-529E-4598-8C46-51F1A903CAB4}" type="parTrans" cxnId="{7ED066E0-B872-418A-8F09-6A36CB968865}">
      <dgm:prSet/>
      <dgm:spPr/>
      <dgm:t>
        <a:bodyPr/>
        <a:lstStyle/>
        <a:p>
          <a:endParaRPr lang="es-ES"/>
        </a:p>
      </dgm:t>
    </dgm:pt>
    <dgm:pt modelId="{2308D9F9-9456-46F1-8B82-A9FE1A763339}" type="sibTrans" cxnId="{7ED066E0-B872-418A-8F09-6A36CB968865}">
      <dgm:prSet/>
      <dgm:spPr/>
      <dgm:t>
        <a:bodyPr/>
        <a:lstStyle/>
        <a:p>
          <a:endParaRPr lang="es-ES"/>
        </a:p>
      </dgm:t>
    </dgm:pt>
    <dgm:pt modelId="{D18FEFCF-2683-4F41-A1E0-E6DDE165F155}">
      <dgm:prSet custT="1"/>
      <dgm:spPr/>
      <dgm:t>
        <a:bodyPr anchor="ctr"/>
        <a:lstStyle/>
        <a:p>
          <a:pPr algn="just" rtl="0"/>
          <a:r>
            <a:rPr lang="es-NI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Asegurar programas completos para la rehabilitación de pacientes postquirúrgicos de artroplastia primaria de rodilla con el objetivo de evitar complicaciones postquirúrgicas que conlleven al uso de revisión de protésica.</a:t>
          </a:r>
          <a:endParaRPr lang="en-US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145AC-154B-4E86-A311-2727D3959961}" type="parTrans" cxnId="{986B1F47-4C39-44FA-90D2-6D7BB856853E}">
      <dgm:prSet/>
      <dgm:spPr/>
      <dgm:t>
        <a:bodyPr/>
        <a:lstStyle/>
        <a:p>
          <a:endParaRPr lang="es-ES"/>
        </a:p>
      </dgm:t>
    </dgm:pt>
    <dgm:pt modelId="{30584554-9FD2-4D2B-9977-11647B054954}" type="sibTrans" cxnId="{986B1F47-4C39-44FA-90D2-6D7BB856853E}">
      <dgm:prSet/>
      <dgm:spPr/>
      <dgm:t>
        <a:bodyPr/>
        <a:lstStyle/>
        <a:p>
          <a:endParaRPr lang="es-ES"/>
        </a:p>
      </dgm:t>
    </dgm:pt>
    <dgm:pt modelId="{101606E7-6DB2-46B2-ACBB-93F6F695C910}" type="pres">
      <dgm:prSet presAssocID="{2B0C4004-638E-459E-ABEB-FE8F181FE7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E1F4F3-8691-44CC-A626-1F1F50BB715E}" type="pres">
      <dgm:prSet presAssocID="{2B0C4004-638E-459E-ABEB-FE8F181FE7BA}" presName="arrow" presStyleLbl="bgShp" presStyleIdx="0" presStyleCnt="1"/>
      <dgm:spPr/>
    </dgm:pt>
    <dgm:pt modelId="{E331D752-71E0-499C-97E0-F870A5B6A455}" type="pres">
      <dgm:prSet presAssocID="{2B0C4004-638E-459E-ABEB-FE8F181FE7BA}" presName="points" presStyleCnt="0"/>
      <dgm:spPr/>
    </dgm:pt>
    <dgm:pt modelId="{31F1992C-D12D-4C5D-8F99-2FACAC774AD4}" type="pres">
      <dgm:prSet presAssocID="{FBE4FB22-130E-4968-AB8F-D821DEF98772}" presName="compositeA" presStyleCnt="0"/>
      <dgm:spPr/>
    </dgm:pt>
    <dgm:pt modelId="{5840E55D-02AE-4E42-8616-245B4F41CE82}" type="pres">
      <dgm:prSet presAssocID="{FBE4FB22-130E-4968-AB8F-D821DEF98772}" presName="textA" presStyleLbl="revTx" presStyleIdx="0" presStyleCnt="2" custLinFactNeighborX="-12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8D079C-3C3E-43B7-BCEB-61B5CF958A99}" type="pres">
      <dgm:prSet presAssocID="{FBE4FB22-130E-4968-AB8F-D821DEF98772}" presName="circleA" presStyleLbl="node1" presStyleIdx="0" presStyleCnt="2"/>
      <dgm:spPr/>
    </dgm:pt>
    <dgm:pt modelId="{99945F7D-4D97-42F4-8E0B-2CC34C8484ED}" type="pres">
      <dgm:prSet presAssocID="{FBE4FB22-130E-4968-AB8F-D821DEF98772}" presName="spaceA" presStyleCnt="0"/>
      <dgm:spPr/>
    </dgm:pt>
    <dgm:pt modelId="{490EF09D-253F-4DAE-8C3E-575483BE8F5F}" type="pres">
      <dgm:prSet presAssocID="{2308D9F9-9456-46F1-8B82-A9FE1A763339}" presName="space" presStyleCnt="0"/>
      <dgm:spPr/>
    </dgm:pt>
    <dgm:pt modelId="{9C787A8F-3F2B-4C98-90A7-E1BA4BDB7E0A}" type="pres">
      <dgm:prSet presAssocID="{D18FEFCF-2683-4F41-A1E0-E6DDE165F155}" presName="compositeB" presStyleCnt="0"/>
      <dgm:spPr/>
    </dgm:pt>
    <dgm:pt modelId="{D9E3AC04-2D03-4C93-8F44-B494F66EDA52}" type="pres">
      <dgm:prSet presAssocID="{D18FEFCF-2683-4F41-A1E0-E6DDE165F155}" presName="textB" presStyleLbl="revTx" presStyleIdx="1" presStyleCnt="2" custScaleX="2204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D5787-A136-42B9-9106-A4F6ABE9AC5D}" type="pres">
      <dgm:prSet presAssocID="{D18FEFCF-2683-4F41-A1E0-E6DDE165F155}" presName="circleB" presStyleLbl="node1" presStyleIdx="1" presStyleCnt="2"/>
      <dgm:spPr/>
    </dgm:pt>
    <dgm:pt modelId="{FC8257E5-0495-4391-AB61-8D9A7157C6C4}" type="pres">
      <dgm:prSet presAssocID="{D18FEFCF-2683-4F41-A1E0-E6DDE165F155}" presName="spaceB" presStyleCnt="0"/>
      <dgm:spPr/>
    </dgm:pt>
  </dgm:ptLst>
  <dgm:cxnLst>
    <dgm:cxn modelId="{4F0D10EB-78C6-46C9-885E-9F4F9EB4FABA}" type="presOf" srcId="{2B0C4004-638E-459E-ABEB-FE8F181FE7BA}" destId="{101606E7-6DB2-46B2-ACBB-93F6F695C910}" srcOrd="0" destOrd="0" presId="urn:microsoft.com/office/officeart/2005/8/layout/hProcess11"/>
    <dgm:cxn modelId="{986B1F47-4C39-44FA-90D2-6D7BB856853E}" srcId="{2B0C4004-638E-459E-ABEB-FE8F181FE7BA}" destId="{D18FEFCF-2683-4F41-A1E0-E6DDE165F155}" srcOrd="1" destOrd="0" parTransId="{783145AC-154B-4E86-A311-2727D3959961}" sibTransId="{30584554-9FD2-4D2B-9977-11647B054954}"/>
    <dgm:cxn modelId="{7ED066E0-B872-418A-8F09-6A36CB968865}" srcId="{2B0C4004-638E-459E-ABEB-FE8F181FE7BA}" destId="{FBE4FB22-130E-4968-AB8F-D821DEF98772}" srcOrd="0" destOrd="0" parTransId="{83201ABE-529E-4598-8C46-51F1A903CAB4}" sibTransId="{2308D9F9-9456-46F1-8B82-A9FE1A763339}"/>
    <dgm:cxn modelId="{EDC9E813-5523-4AC5-BEDD-3F608C6632C9}" type="presOf" srcId="{FBE4FB22-130E-4968-AB8F-D821DEF98772}" destId="{5840E55D-02AE-4E42-8616-245B4F41CE82}" srcOrd="0" destOrd="0" presId="urn:microsoft.com/office/officeart/2005/8/layout/hProcess11"/>
    <dgm:cxn modelId="{EEC8379F-16FE-476B-99E9-870C4A54E75C}" type="presOf" srcId="{D18FEFCF-2683-4F41-A1E0-E6DDE165F155}" destId="{D9E3AC04-2D03-4C93-8F44-B494F66EDA52}" srcOrd="0" destOrd="0" presId="urn:microsoft.com/office/officeart/2005/8/layout/hProcess11"/>
    <dgm:cxn modelId="{E5E58820-B074-4276-9C0E-9DFFAFA09718}" type="presParOf" srcId="{101606E7-6DB2-46B2-ACBB-93F6F695C910}" destId="{1AE1F4F3-8691-44CC-A626-1F1F50BB715E}" srcOrd="0" destOrd="0" presId="urn:microsoft.com/office/officeart/2005/8/layout/hProcess11"/>
    <dgm:cxn modelId="{68717E26-DADF-4D13-8D34-0078F8EC8E87}" type="presParOf" srcId="{101606E7-6DB2-46B2-ACBB-93F6F695C910}" destId="{E331D752-71E0-499C-97E0-F870A5B6A455}" srcOrd="1" destOrd="0" presId="urn:microsoft.com/office/officeart/2005/8/layout/hProcess11"/>
    <dgm:cxn modelId="{E9E09BF5-3D6D-499D-A77F-10836B0E4C83}" type="presParOf" srcId="{E331D752-71E0-499C-97E0-F870A5B6A455}" destId="{31F1992C-D12D-4C5D-8F99-2FACAC774AD4}" srcOrd="0" destOrd="0" presId="urn:microsoft.com/office/officeart/2005/8/layout/hProcess11"/>
    <dgm:cxn modelId="{7CD6D02C-F250-4A97-B4DF-28930DA7C41E}" type="presParOf" srcId="{31F1992C-D12D-4C5D-8F99-2FACAC774AD4}" destId="{5840E55D-02AE-4E42-8616-245B4F41CE82}" srcOrd="0" destOrd="0" presId="urn:microsoft.com/office/officeart/2005/8/layout/hProcess11"/>
    <dgm:cxn modelId="{D69C0E40-671D-4730-A455-8D23BEC0E8BE}" type="presParOf" srcId="{31F1992C-D12D-4C5D-8F99-2FACAC774AD4}" destId="{ED8D079C-3C3E-43B7-BCEB-61B5CF958A99}" srcOrd="1" destOrd="0" presId="urn:microsoft.com/office/officeart/2005/8/layout/hProcess11"/>
    <dgm:cxn modelId="{94FB07E9-B6AF-4E0B-BA7B-401AD702ED0D}" type="presParOf" srcId="{31F1992C-D12D-4C5D-8F99-2FACAC774AD4}" destId="{99945F7D-4D97-42F4-8E0B-2CC34C8484ED}" srcOrd="2" destOrd="0" presId="urn:microsoft.com/office/officeart/2005/8/layout/hProcess11"/>
    <dgm:cxn modelId="{7602D45F-ED23-41AA-81CE-287B474DA2EB}" type="presParOf" srcId="{E331D752-71E0-499C-97E0-F870A5B6A455}" destId="{490EF09D-253F-4DAE-8C3E-575483BE8F5F}" srcOrd="1" destOrd="0" presId="urn:microsoft.com/office/officeart/2005/8/layout/hProcess11"/>
    <dgm:cxn modelId="{A8154421-8A12-4620-A843-D8054D9EC2CE}" type="presParOf" srcId="{E331D752-71E0-499C-97E0-F870A5B6A455}" destId="{9C787A8F-3F2B-4C98-90A7-E1BA4BDB7E0A}" srcOrd="2" destOrd="0" presId="urn:microsoft.com/office/officeart/2005/8/layout/hProcess11"/>
    <dgm:cxn modelId="{B1BAA650-3DFF-4A7F-A093-4004B1B7BC62}" type="presParOf" srcId="{9C787A8F-3F2B-4C98-90A7-E1BA4BDB7E0A}" destId="{D9E3AC04-2D03-4C93-8F44-B494F66EDA52}" srcOrd="0" destOrd="0" presId="urn:microsoft.com/office/officeart/2005/8/layout/hProcess11"/>
    <dgm:cxn modelId="{65AA2DF4-ABC1-40F3-B195-337E97A6E426}" type="presParOf" srcId="{9C787A8F-3F2B-4C98-90A7-E1BA4BDB7E0A}" destId="{A40D5787-A136-42B9-9106-A4F6ABE9AC5D}" srcOrd="1" destOrd="0" presId="urn:microsoft.com/office/officeart/2005/8/layout/hProcess11"/>
    <dgm:cxn modelId="{E087DBEB-ABFA-43A9-BD6E-C7F7AB730509}" type="presParOf" srcId="{9C787A8F-3F2B-4C98-90A7-E1BA4BDB7E0A}" destId="{FC8257E5-0495-4391-AB61-8D9A7157C6C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ED434F-FF28-4516-9945-3070884FC2EB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79970F7-1BF3-4012-801E-2DF92DE641B5}">
      <dgm:prSet custT="1"/>
      <dgm:spPr/>
      <dgm:t>
        <a:bodyPr anchor="ctr"/>
        <a:lstStyle/>
        <a:p>
          <a:pPr rtl="0"/>
          <a:r>
            <a:rPr lang="es-NI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la Dirección del Hospital Salud Integral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3B6BB-8D23-425D-8859-1633683F39B4}" type="parTrans" cxnId="{D525BB48-2BAD-4054-A996-290D65756C76}">
      <dgm:prSet/>
      <dgm:spPr/>
      <dgm:t>
        <a:bodyPr/>
        <a:lstStyle/>
        <a:p>
          <a:endParaRPr lang="es-ES"/>
        </a:p>
      </dgm:t>
    </dgm:pt>
    <dgm:pt modelId="{E353B2A5-6E3D-40AA-8983-10233425C672}" type="sibTrans" cxnId="{D525BB48-2BAD-4054-A996-290D65756C76}">
      <dgm:prSet/>
      <dgm:spPr/>
      <dgm:t>
        <a:bodyPr/>
        <a:lstStyle/>
        <a:p>
          <a:endParaRPr lang="es-ES"/>
        </a:p>
      </dgm:t>
    </dgm:pt>
    <dgm:pt modelId="{86C07D8B-01A0-4870-B076-7502E07FC299}">
      <dgm:prSet custT="1"/>
      <dgm:spPr/>
      <dgm:t>
        <a:bodyPr anchor="ctr"/>
        <a:lstStyle/>
        <a:p>
          <a:pPr algn="just" rtl="0"/>
          <a:r>
            <a:rPr lang="es-NI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 una base de datos que facilite clasificar de manera más precisa al paciente, evaluando el riesgo según sus antecedentes patológicos y no patológicos, para evitar complicaciones en el procedimiento quirúrgico y/o periodo postquirúrgico. </a:t>
          </a:r>
          <a:endParaRPr lang="en-US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BB84E-EDA2-4281-96C8-72159FDFB0FE}" type="parTrans" cxnId="{5AB69D20-DE78-45CE-A4B1-01F82A5856D5}">
      <dgm:prSet/>
      <dgm:spPr/>
      <dgm:t>
        <a:bodyPr/>
        <a:lstStyle/>
        <a:p>
          <a:endParaRPr lang="es-ES"/>
        </a:p>
      </dgm:t>
    </dgm:pt>
    <dgm:pt modelId="{F780B0E5-A6D2-4486-8197-75D58C4530B7}" type="sibTrans" cxnId="{5AB69D20-DE78-45CE-A4B1-01F82A5856D5}">
      <dgm:prSet/>
      <dgm:spPr/>
      <dgm:t>
        <a:bodyPr/>
        <a:lstStyle/>
        <a:p>
          <a:endParaRPr lang="es-ES"/>
        </a:p>
      </dgm:t>
    </dgm:pt>
    <dgm:pt modelId="{BDF6FCF3-5A61-4350-A947-8180187243DA}" type="pres">
      <dgm:prSet presAssocID="{26ED434F-FF28-4516-9945-3070884FC2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B95841-6EDF-459F-B181-D4E0088CFA2C}" type="pres">
      <dgm:prSet presAssocID="{26ED434F-FF28-4516-9945-3070884FC2EB}" presName="arrow" presStyleLbl="bgShp" presStyleIdx="0" presStyleCnt="1"/>
      <dgm:spPr/>
    </dgm:pt>
    <dgm:pt modelId="{09B6F50E-B47D-4E0B-B148-02732E27A19A}" type="pres">
      <dgm:prSet presAssocID="{26ED434F-FF28-4516-9945-3070884FC2EB}" presName="points" presStyleCnt="0"/>
      <dgm:spPr/>
    </dgm:pt>
    <dgm:pt modelId="{36469DBA-1B57-4D68-9640-A6779D3F85CD}" type="pres">
      <dgm:prSet presAssocID="{E79970F7-1BF3-4012-801E-2DF92DE641B5}" presName="compositeA" presStyleCnt="0"/>
      <dgm:spPr/>
    </dgm:pt>
    <dgm:pt modelId="{A972BF19-C957-46D3-8716-72325641E4C0}" type="pres">
      <dgm:prSet presAssocID="{E79970F7-1BF3-4012-801E-2DF92DE641B5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6E39A0-D961-422D-886D-66009E03DC27}" type="pres">
      <dgm:prSet presAssocID="{E79970F7-1BF3-4012-801E-2DF92DE641B5}" presName="circleA" presStyleLbl="node1" presStyleIdx="0" presStyleCnt="2"/>
      <dgm:spPr/>
    </dgm:pt>
    <dgm:pt modelId="{48D137BE-AF33-4C8E-A9A7-6C9511E9BD76}" type="pres">
      <dgm:prSet presAssocID="{E79970F7-1BF3-4012-801E-2DF92DE641B5}" presName="spaceA" presStyleCnt="0"/>
      <dgm:spPr/>
    </dgm:pt>
    <dgm:pt modelId="{36323112-DA2C-423C-A7C8-1BBCE9964460}" type="pres">
      <dgm:prSet presAssocID="{E353B2A5-6E3D-40AA-8983-10233425C672}" presName="space" presStyleCnt="0"/>
      <dgm:spPr/>
    </dgm:pt>
    <dgm:pt modelId="{0932AE6C-E4F7-44BD-B481-151BF14E9C4A}" type="pres">
      <dgm:prSet presAssocID="{86C07D8B-01A0-4870-B076-7502E07FC299}" presName="compositeB" presStyleCnt="0"/>
      <dgm:spPr/>
    </dgm:pt>
    <dgm:pt modelId="{8464A6B7-2FE8-45B3-B9B6-582E1FFDA17A}" type="pres">
      <dgm:prSet presAssocID="{86C07D8B-01A0-4870-B076-7502E07FC299}" presName="textB" presStyleLbl="revTx" presStyleIdx="1" presStyleCnt="2" custScaleX="167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996A8A-DED1-4AA6-B9AE-FB309DC25061}" type="pres">
      <dgm:prSet presAssocID="{86C07D8B-01A0-4870-B076-7502E07FC299}" presName="circleB" presStyleLbl="node1" presStyleIdx="1" presStyleCnt="2"/>
      <dgm:spPr/>
    </dgm:pt>
    <dgm:pt modelId="{7AD8AFB2-80E6-409F-BF66-DEBA922C738F}" type="pres">
      <dgm:prSet presAssocID="{86C07D8B-01A0-4870-B076-7502E07FC299}" presName="spaceB" presStyleCnt="0"/>
      <dgm:spPr/>
    </dgm:pt>
  </dgm:ptLst>
  <dgm:cxnLst>
    <dgm:cxn modelId="{5C8C02C5-6CD6-496E-8AB5-835F24659049}" type="presOf" srcId="{E79970F7-1BF3-4012-801E-2DF92DE641B5}" destId="{A972BF19-C957-46D3-8716-72325641E4C0}" srcOrd="0" destOrd="0" presId="urn:microsoft.com/office/officeart/2005/8/layout/hProcess11"/>
    <dgm:cxn modelId="{8B6E7F82-6FDE-40DA-A48A-5FC2C1810171}" type="presOf" srcId="{86C07D8B-01A0-4870-B076-7502E07FC299}" destId="{8464A6B7-2FE8-45B3-B9B6-582E1FFDA17A}" srcOrd="0" destOrd="0" presId="urn:microsoft.com/office/officeart/2005/8/layout/hProcess11"/>
    <dgm:cxn modelId="{5AB69D20-DE78-45CE-A4B1-01F82A5856D5}" srcId="{26ED434F-FF28-4516-9945-3070884FC2EB}" destId="{86C07D8B-01A0-4870-B076-7502E07FC299}" srcOrd="1" destOrd="0" parTransId="{2FABB84E-EDA2-4281-96C8-72159FDFB0FE}" sibTransId="{F780B0E5-A6D2-4486-8197-75D58C4530B7}"/>
    <dgm:cxn modelId="{B24C46A9-C3D4-4F7C-8449-9667FC5F539F}" type="presOf" srcId="{26ED434F-FF28-4516-9945-3070884FC2EB}" destId="{BDF6FCF3-5A61-4350-A947-8180187243DA}" srcOrd="0" destOrd="0" presId="urn:microsoft.com/office/officeart/2005/8/layout/hProcess11"/>
    <dgm:cxn modelId="{D525BB48-2BAD-4054-A996-290D65756C76}" srcId="{26ED434F-FF28-4516-9945-3070884FC2EB}" destId="{E79970F7-1BF3-4012-801E-2DF92DE641B5}" srcOrd="0" destOrd="0" parTransId="{CCF3B6BB-8D23-425D-8859-1633683F39B4}" sibTransId="{E353B2A5-6E3D-40AA-8983-10233425C672}"/>
    <dgm:cxn modelId="{01E7E13A-EF6E-492C-97B3-82D174B6E33F}" type="presParOf" srcId="{BDF6FCF3-5A61-4350-A947-8180187243DA}" destId="{DCB95841-6EDF-459F-B181-D4E0088CFA2C}" srcOrd="0" destOrd="0" presId="urn:microsoft.com/office/officeart/2005/8/layout/hProcess11"/>
    <dgm:cxn modelId="{4AB40846-409E-40B4-997E-22BEB39A5A26}" type="presParOf" srcId="{BDF6FCF3-5A61-4350-A947-8180187243DA}" destId="{09B6F50E-B47D-4E0B-B148-02732E27A19A}" srcOrd="1" destOrd="0" presId="urn:microsoft.com/office/officeart/2005/8/layout/hProcess11"/>
    <dgm:cxn modelId="{6C2F0579-2917-4135-90D5-112DBFD0E697}" type="presParOf" srcId="{09B6F50E-B47D-4E0B-B148-02732E27A19A}" destId="{36469DBA-1B57-4D68-9640-A6779D3F85CD}" srcOrd="0" destOrd="0" presId="urn:microsoft.com/office/officeart/2005/8/layout/hProcess11"/>
    <dgm:cxn modelId="{5AD95943-27B8-4213-9776-A64D47144507}" type="presParOf" srcId="{36469DBA-1B57-4D68-9640-A6779D3F85CD}" destId="{A972BF19-C957-46D3-8716-72325641E4C0}" srcOrd="0" destOrd="0" presId="urn:microsoft.com/office/officeart/2005/8/layout/hProcess11"/>
    <dgm:cxn modelId="{B91C24BB-C776-4028-87F7-DB9A2EB0AD17}" type="presParOf" srcId="{36469DBA-1B57-4D68-9640-A6779D3F85CD}" destId="{956E39A0-D961-422D-886D-66009E03DC27}" srcOrd="1" destOrd="0" presId="urn:microsoft.com/office/officeart/2005/8/layout/hProcess11"/>
    <dgm:cxn modelId="{BDEE9387-D5D0-4574-BDA7-F5732EF4FD35}" type="presParOf" srcId="{36469DBA-1B57-4D68-9640-A6779D3F85CD}" destId="{48D137BE-AF33-4C8E-A9A7-6C9511E9BD76}" srcOrd="2" destOrd="0" presId="urn:microsoft.com/office/officeart/2005/8/layout/hProcess11"/>
    <dgm:cxn modelId="{702F28EC-1126-4CD5-93C3-8B7109ED96BB}" type="presParOf" srcId="{09B6F50E-B47D-4E0B-B148-02732E27A19A}" destId="{36323112-DA2C-423C-A7C8-1BBCE9964460}" srcOrd="1" destOrd="0" presId="urn:microsoft.com/office/officeart/2005/8/layout/hProcess11"/>
    <dgm:cxn modelId="{B723D166-C76D-4BB5-911E-564AC12ED2E6}" type="presParOf" srcId="{09B6F50E-B47D-4E0B-B148-02732E27A19A}" destId="{0932AE6C-E4F7-44BD-B481-151BF14E9C4A}" srcOrd="2" destOrd="0" presId="urn:microsoft.com/office/officeart/2005/8/layout/hProcess11"/>
    <dgm:cxn modelId="{BF2742C9-8CA8-4BE5-A764-4E10350F2B28}" type="presParOf" srcId="{0932AE6C-E4F7-44BD-B481-151BF14E9C4A}" destId="{8464A6B7-2FE8-45B3-B9B6-582E1FFDA17A}" srcOrd="0" destOrd="0" presId="urn:microsoft.com/office/officeart/2005/8/layout/hProcess11"/>
    <dgm:cxn modelId="{D51811F9-C2B4-414B-AEDE-B4BFBE0CA2D7}" type="presParOf" srcId="{0932AE6C-E4F7-44BD-B481-151BF14E9C4A}" destId="{96996A8A-DED1-4AA6-B9AE-FB309DC25061}" srcOrd="1" destOrd="0" presId="urn:microsoft.com/office/officeart/2005/8/layout/hProcess11"/>
    <dgm:cxn modelId="{22BF5126-795E-40AF-A475-7C6045E3A8CB}" type="presParOf" srcId="{0932AE6C-E4F7-44BD-B481-151BF14E9C4A}" destId="{7AD8AFB2-80E6-409F-BF66-DEBA922C738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AFA952D-F493-4194-AEFB-B01EAF0FA103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927D6D8-3CD4-45EB-BB44-35BDF3206EF2}">
      <dgm:prSet custT="1"/>
      <dgm:spPr/>
      <dgm:t>
        <a:bodyPr anchor="ctr"/>
        <a:lstStyle/>
        <a:p>
          <a:pPr rtl="0"/>
          <a:r>
            <a:rPr lang="es-NI" sz="2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 Servicio de Ortopedia y Traumatología del Hospital Privado Salud Integral</a:t>
          </a:r>
          <a:endParaRPr lang="en-US" sz="28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103E0-4BEE-42C4-BB71-04595C5E71DC}" type="parTrans" cxnId="{95E7B882-18C3-445B-9449-CC0569BBD005}">
      <dgm:prSet/>
      <dgm:spPr/>
      <dgm:t>
        <a:bodyPr/>
        <a:lstStyle/>
        <a:p>
          <a:endParaRPr lang="es-ES"/>
        </a:p>
      </dgm:t>
    </dgm:pt>
    <dgm:pt modelId="{022FC30F-585A-4B7F-A2B3-FAD2A2B0CD5E}" type="sibTrans" cxnId="{95E7B882-18C3-445B-9449-CC0569BBD005}">
      <dgm:prSet/>
      <dgm:spPr/>
      <dgm:t>
        <a:bodyPr/>
        <a:lstStyle/>
        <a:p>
          <a:endParaRPr lang="es-ES"/>
        </a:p>
      </dgm:t>
    </dgm:pt>
    <dgm:pt modelId="{A383D986-E67D-4A86-8519-EA74E1297726}">
      <dgm:prSet custT="1"/>
      <dgm:spPr/>
      <dgm:t>
        <a:bodyPr anchor="ctr"/>
        <a:lstStyle/>
        <a:p>
          <a:pPr algn="just" rtl="0"/>
          <a:r>
            <a:rPr lang="es-NI" sz="2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Promover abordajes de calidad en la realización quirúrgica de las artroplastias primarias totales de rodilla, permitiendo la detección temprana de los factores de riesgo asociados a esta patología, a través de una adecuada anamnesis de los casos. </a:t>
          </a:r>
          <a:endParaRPr lang="en-US" sz="24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92B29-9044-4A38-A39D-36E839BC3271}" type="parTrans" cxnId="{DF067D62-D287-448D-AB94-37EDC6B6B650}">
      <dgm:prSet/>
      <dgm:spPr/>
      <dgm:t>
        <a:bodyPr/>
        <a:lstStyle/>
        <a:p>
          <a:endParaRPr lang="es-ES"/>
        </a:p>
      </dgm:t>
    </dgm:pt>
    <dgm:pt modelId="{95989496-06CD-4678-828D-180BF723D244}" type="sibTrans" cxnId="{DF067D62-D287-448D-AB94-37EDC6B6B650}">
      <dgm:prSet/>
      <dgm:spPr/>
      <dgm:t>
        <a:bodyPr/>
        <a:lstStyle/>
        <a:p>
          <a:endParaRPr lang="es-ES"/>
        </a:p>
      </dgm:t>
    </dgm:pt>
    <dgm:pt modelId="{54EFF1AE-4EE6-484C-8972-753B9A43BB44}" type="pres">
      <dgm:prSet presAssocID="{AAFA952D-F493-4194-AEFB-B01EAF0FA1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C47637C-9431-495A-A915-1F4282F209AD}" type="pres">
      <dgm:prSet presAssocID="{AAFA952D-F493-4194-AEFB-B01EAF0FA103}" presName="arrow" presStyleLbl="bgShp" presStyleIdx="0" presStyleCnt="1"/>
      <dgm:spPr/>
    </dgm:pt>
    <dgm:pt modelId="{6A556E38-865E-4087-AF19-FA3538FDE2CE}" type="pres">
      <dgm:prSet presAssocID="{AAFA952D-F493-4194-AEFB-B01EAF0FA103}" presName="points" presStyleCnt="0"/>
      <dgm:spPr/>
    </dgm:pt>
    <dgm:pt modelId="{7EC5D88A-5E8D-4880-AC47-4DD786202A16}" type="pres">
      <dgm:prSet presAssocID="{2927D6D8-3CD4-45EB-BB44-35BDF3206EF2}" presName="compositeA" presStyleCnt="0"/>
      <dgm:spPr/>
    </dgm:pt>
    <dgm:pt modelId="{2A7440C5-733C-45F8-A073-9E63CB3F3E25}" type="pres">
      <dgm:prSet presAssocID="{2927D6D8-3CD4-45EB-BB44-35BDF3206EF2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375DD-B388-4D72-8D4D-4A6260E78F5A}" type="pres">
      <dgm:prSet presAssocID="{2927D6D8-3CD4-45EB-BB44-35BDF3206EF2}" presName="circleA" presStyleLbl="node1" presStyleIdx="0" presStyleCnt="2"/>
      <dgm:spPr/>
    </dgm:pt>
    <dgm:pt modelId="{5CD39E7D-29A9-468F-9DBA-1D253462DE0D}" type="pres">
      <dgm:prSet presAssocID="{2927D6D8-3CD4-45EB-BB44-35BDF3206EF2}" presName="spaceA" presStyleCnt="0"/>
      <dgm:spPr/>
    </dgm:pt>
    <dgm:pt modelId="{A1A985D7-2720-4B11-BE4D-371120A045F9}" type="pres">
      <dgm:prSet presAssocID="{022FC30F-585A-4B7F-A2B3-FAD2A2B0CD5E}" presName="space" presStyleCnt="0"/>
      <dgm:spPr/>
    </dgm:pt>
    <dgm:pt modelId="{1827B91F-C2FC-45B0-A4B4-11025EDF4DE8}" type="pres">
      <dgm:prSet presAssocID="{A383D986-E67D-4A86-8519-EA74E1297726}" presName="compositeB" presStyleCnt="0"/>
      <dgm:spPr/>
    </dgm:pt>
    <dgm:pt modelId="{937842D5-2C05-4954-BEB8-1A1923935CFC}" type="pres">
      <dgm:prSet presAssocID="{A383D986-E67D-4A86-8519-EA74E1297726}" presName="textB" presStyleLbl="revTx" presStyleIdx="1" presStyleCnt="2" custScaleX="1987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1EDF86-21D9-439B-AE56-5626543A1A7B}" type="pres">
      <dgm:prSet presAssocID="{A383D986-E67D-4A86-8519-EA74E1297726}" presName="circleB" presStyleLbl="node1" presStyleIdx="1" presStyleCnt="2"/>
      <dgm:spPr/>
    </dgm:pt>
    <dgm:pt modelId="{B4375092-138A-4584-91AB-18345990A977}" type="pres">
      <dgm:prSet presAssocID="{A383D986-E67D-4A86-8519-EA74E1297726}" presName="spaceB" presStyleCnt="0"/>
      <dgm:spPr/>
    </dgm:pt>
  </dgm:ptLst>
  <dgm:cxnLst>
    <dgm:cxn modelId="{1010D740-FFB4-4554-BCFD-C06118D10973}" type="presOf" srcId="{A383D986-E67D-4A86-8519-EA74E1297726}" destId="{937842D5-2C05-4954-BEB8-1A1923935CFC}" srcOrd="0" destOrd="0" presId="urn:microsoft.com/office/officeart/2005/8/layout/hProcess11"/>
    <dgm:cxn modelId="{8BF1FF0E-4710-460C-A255-09BDB2FC3B18}" type="presOf" srcId="{2927D6D8-3CD4-45EB-BB44-35BDF3206EF2}" destId="{2A7440C5-733C-45F8-A073-9E63CB3F3E25}" srcOrd="0" destOrd="0" presId="urn:microsoft.com/office/officeart/2005/8/layout/hProcess11"/>
    <dgm:cxn modelId="{95E7B882-18C3-445B-9449-CC0569BBD005}" srcId="{AAFA952D-F493-4194-AEFB-B01EAF0FA103}" destId="{2927D6D8-3CD4-45EB-BB44-35BDF3206EF2}" srcOrd="0" destOrd="0" parTransId="{394103E0-4BEE-42C4-BB71-04595C5E71DC}" sibTransId="{022FC30F-585A-4B7F-A2B3-FAD2A2B0CD5E}"/>
    <dgm:cxn modelId="{DF067D62-D287-448D-AB94-37EDC6B6B650}" srcId="{AAFA952D-F493-4194-AEFB-B01EAF0FA103}" destId="{A383D986-E67D-4A86-8519-EA74E1297726}" srcOrd="1" destOrd="0" parTransId="{29B92B29-9044-4A38-A39D-36E839BC3271}" sibTransId="{95989496-06CD-4678-828D-180BF723D244}"/>
    <dgm:cxn modelId="{5A1122E4-010B-4F6F-8C86-2BAD12138D68}" type="presOf" srcId="{AAFA952D-F493-4194-AEFB-B01EAF0FA103}" destId="{54EFF1AE-4EE6-484C-8972-753B9A43BB44}" srcOrd="0" destOrd="0" presId="urn:microsoft.com/office/officeart/2005/8/layout/hProcess11"/>
    <dgm:cxn modelId="{B22F29C6-CC81-4E37-B68C-A6949847C17A}" type="presParOf" srcId="{54EFF1AE-4EE6-484C-8972-753B9A43BB44}" destId="{5C47637C-9431-495A-A915-1F4282F209AD}" srcOrd="0" destOrd="0" presId="urn:microsoft.com/office/officeart/2005/8/layout/hProcess11"/>
    <dgm:cxn modelId="{D98F6990-5B46-42E5-A979-9A95F571BD96}" type="presParOf" srcId="{54EFF1AE-4EE6-484C-8972-753B9A43BB44}" destId="{6A556E38-865E-4087-AF19-FA3538FDE2CE}" srcOrd="1" destOrd="0" presId="urn:microsoft.com/office/officeart/2005/8/layout/hProcess11"/>
    <dgm:cxn modelId="{E00422B3-1F68-4D36-BC65-08E4CA8DF07C}" type="presParOf" srcId="{6A556E38-865E-4087-AF19-FA3538FDE2CE}" destId="{7EC5D88A-5E8D-4880-AC47-4DD786202A16}" srcOrd="0" destOrd="0" presId="urn:microsoft.com/office/officeart/2005/8/layout/hProcess11"/>
    <dgm:cxn modelId="{428F82E5-6922-4661-A8F3-3A8806EA5256}" type="presParOf" srcId="{7EC5D88A-5E8D-4880-AC47-4DD786202A16}" destId="{2A7440C5-733C-45F8-A073-9E63CB3F3E25}" srcOrd="0" destOrd="0" presId="urn:microsoft.com/office/officeart/2005/8/layout/hProcess11"/>
    <dgm:cxn modelId="{EF4B482B-E88E-427C-B79C-6E0D2E996158}" type="presParOf" srcId="{7EC5D88A-5E8D-4880-AC47-4DD786202A16}" destId="{FB5375DD-B388-4D72-8D4D-4A6260E78F5A}" srcOrd="1" destOrd="0" presId="urn:microsoft.com/office/officeart/2005/8/layout/hProcess11"/>
    <dgm:cxn modelId="{2E90CDD9-4371-4DB0-82E1-B4C9F2A27249}" type="presParOf" srcId="{7EC5D88A-5E8D-4880-AC47-4DD786202A16}" destId="{5CD39E7D-29A9-468F-9DBA-1D253462DE0D}" srcOrd="2" destOrd="0" presId="urn:microsoft.com/office/officeart/2005/8/layout/hProcess11"/>
    <dgm:cxn modelId="{5343A7B9-6C21-431E-A7EC-CD60690BF6B5}" type="presParOf" srcId="{6A556E38-865E-4087-AF19-FA3538FDE2CE}" destId="{A1A985D7-2720-4B11-BE4D-371120A045F9}" srcOrd="1" destOrd="0" presId="urn:microsoft.com/office/officeart/2005/8/layout/hProcess11"/>
    <dgm:cxn modelId="{323EF27F-A148-4B35-8C45-9612051620F3}" type="presParOf" srcId="{6A556E38-865E-4087-AF19-FA3538FDE2CE}" destId="{1827B91F-C2FC-45B0-A4B4-11025EDF4DE8}" srcOrd="2" destOrd="0" presId="urn:microsoft.com/office/officeart/2005/8/layout/hProcess11"/>
    <dgm:cxn modelId="{61E4044A-93C8-4686-A06F-074F6EA8A7E6}" type="presParOf" srcId="{1827B91F-C2FC-45B0-A4B4-11025EDF4DE8}" destId="{937842D5-2C05-4954-BEB8-1A1923935CFC}" srcOrd="0" destOrd="0" presId="urn:microsoft.com/office/officeart/2005/8/layout/hProcess11"/>
    <dgm:cxn modelId="{74FA60C4-FCF0-41FB-902F-C06605B99FA0}" type="presParOf" srcId="{1827B91F-C2FC-45B0-A4B4-11025EDF4DE8}" destId="{0E1EDF86-21D9-439B-AE56-5626543A1A7B}" srcOrd="1" destOrd="0" presId="urn:microsoft.com/office/officeart/2005/8/layout/hProcess11"/>
    <dgm:cxn modelId="{2ABE70AA-8573-4041-8063-56579566064E}" type="presParOf" srcId="{1827B91F-C2FC-45B0-A4B4-11025EDF4DE8}" destId="{B4375092-138A-4584-91AB-18345990A97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B93B957-EC9F-4141-B3E5-A36BEDCED16D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DB604BF-47B3-4C75-BA55-D71A76E3CD3F}">
      <dgm:prSet custT="1"/>
      <dgm:spPr/>
      <dgm:t>
        <a:bodyPr anchor="ctr"/>
        <a:lstStyle/>
        <a:p>
          <a:pPr rtl="0"/>
          <a:r>
            <a:rPr lang="es-NI" sz="2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los Médicos Ortopedistas</a:t>
          </a:r>
          <a:endParaRPr lang="en-US" sz="28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01289-856D-406D-B502-DFC9F52E0815}" type="parTrans" cxnId="{4D43569A-93C1-4D1C-AC0E-2A8F8CE80CFD}">
      <dgm:prSet/>
      <dgm:spPr/>
      <dgm:t>
        <a:bodyPr/>
        <a:lstStyle/>
        <a:p>
          <a:endParaRPr lang="es-ES"/>
        </a:p>
      </dgm:t>
    </dgm:pt>
    <dgm:pt modelId="{7F3F089C-BE3C-41F7-BD5C-91059A616862}" type="sibTrans" cxnId="{4D43569A-93C1-4D1C-AC0E-2A8F8CE80CFD}">
      <dgm:prSet/>
      <dgm:spPr/>
      <dgm:t>
        <a:bodyPr/>
        <a:lstStyle/>
        <a:p>
          <a:endParaRPr lang="es-ES"/>
        </a:p>
      </dgm:t>
    </dgm:pt>
    <dgm:pt modelId="{B384044D-F508-4D54-A5BC-8B1545F707DE}">
      <dgm:prSet custT="1"/>
      <dgm:spPr/>
      <dgm:t>
        <a:bodyPr anchor="ctr"/>
        <a:lstStyle/>
        <a:p>
          <a:pPr algn="just" rtl="0"/>
          <a:r>
            <a:rPr lang="es-NI" sz="2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Llenar correctamente la historia clínica del paciente, plasmar en el expediente los antecedentes patológicos y no patológicos personales y realizar un examen físico completo. Lo que permitirá identificar los factores de riesgo que pueden llegar a asociarse a complicaciones.</a:t>
          </a:r>
          <a:endParaRPr lang="en-US" sz="24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BA783-B0A2-4386-87D3-ED769D337ED0}" type="parTrans" cxnId="{36AD2B28-8220-4532-9272-705CAD20911C}">
      <dgm:prSet/>
      <dgm:spPr/>
      <dgm:t>
        <a:bodyPr/>
        <a:lstStyle/>
        <a:p>
          <a:endParaRPr lang="es-ES"/>
        </a:p>
      </dgm:t>
    </dgm:pt>
    <dgm:pt modelId="{37C6FC4B-06AE-4A14-A372-D343188DA28A}" type="sibTrans" cxnId="{36AD2B28-8220-4532-9272-705CAD20911C}">
      <dgm:prSet/>
      <dgm:spPr/>
      <dgm:t>
        <a:bodyPr/>
        <a:lstStyle/>
        <a:p>
          <a:endParaRPr lang="es-ES"/>
        </a:p>
      </dgm:t>
    </dgm:pt>
    <dgm:pt modelId="{94CBF30F-1B7D-4458-8628-D3C04E6EA6C8}" type="pres">
      <dgm:prSet presAssocID="{8B93B957-EC9F-4141-B3E5-A36BEDCED1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56ED40-BC30-44E6-B555-5596672453B4}" type="pres">
      <dgm:prSet presAssocID="{8B93B957-EC9F-4141-B3E5-A36BEDCED16D}" presName="arrow" presStyleLbl="bgShp" presStyleIdx="0" presStyleCnt="1"/>
      <dgm:spPr/>
    </dgm:pt>
    <dgm:pt modelId="{8580BB0E-D4B7-4EA1-88AF-0E5803ABAACC}" type="pres">
      <dgm:prSet presAssocID="{8B93B957-EC9F-4141-B3E5-A36BEDCED16D}" presName="points" presStyleCnt="0"/>
      <dgm:spPr/>
    </dgm:pt>
    <dgm:pt modelId="{587B06EC-4FE8-4B86-8676-CA2D8627F850}" type="pres">
      <dgm:prSet presAssocID="{8DB604BF-47B3-4C75-BA55-D71A76E3CD3F}" presName="compositeA" presStyleCnt="0"/>
      <dgm:spPr/>
    </dgm:pt>
    <dgm:pt modelId="{FA1507E0-55CB-4B37-BF4F-52E4A8212EF8}" type="pres">
      <dgm:prSet presAssocID="{8DB604BF-47B3-4C75-BA55-D71A76E3CD3F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164C8-BE78-4648-ADC0-1DE3D9FA03D6}" type="pres">
      <dgm:prSet presAssocID="{8DB604BF-47B3-4C75-BA55-D71A76E3CD3F}" presName="circleA" presStyleLbl="node1" presStyleIdx="0" presStyleCnt="2"/>
      <dgm:spPr/>
    </dgm:pt>
    <dgm:pt modelId="{367CB39D-E3DB-4F72-8993-9AAB0F696150}" type="pres">
      <dgm:prSet presAssocID="{8DB604BF-47B3-4C75-BA55-D71A76E3CD3F}" presName="spaceA" presStyleCnt="0"/>
      <dgm:spPr/>
    </dgm:pt>
    <dgm:pt modelId="{90F15BFC-B9F4-44BB-B183-FAF4CD034D4C}" type="pres">
      <dgm:prSet presAssocID="{7F3F089C-BE3C-41F7-BD5C-91059A616862}" presName="space" presStyleCnt="0"/>
      <dgm:spPr/>
    </dgm:pt>
    <dgm:pt modelId="{22326118-3163-4C1F-876F-CF7D5663C304}" type="pres">
      <dgm:prSet presAssocID="{B384044D-F508-4D54-A5BC-8B1545F707DE}" presName="compositeB" presStyleCnt="0"/>
      <dgm:spPr/>
    </dgm:pt>
    <dgm:pt modelId="{848120F9-EFDB-4F4B-8ADB-7509E36EC65B}" type="pres">
      <dgm:prSet presAssocID="{B384044D-F508-4D54-A5BC-8B1545F707DE}" presName="textB" presStyleLbl="revTx" presStyleIdx="1" presStyleCnt="2" custScaleX="171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16C50-FA22-4AC5-B6EA-713FCDC21EF5}" type="pres">
      <dgm:prSet presAssocID="{B384044D-F508-4D54-A5BC-8B1545F707DE}" presName="circleB" presStyleLbl="node1" presStyleIdx="1" presStyleCnt="2"/>
      <dgm:spPr/>
    </dgm:pt>
    <dgm:pt modelId="{3BFF2400-514C-46BF-84A7-2909B127F62A}" type="pres">
      <dgm:prSet presAssocID="{B384044D-F508-4D54-A5BC-8B1545F707DE}" presName="spaceB" presStyleCnt="0"/>
      <dgm:spPr/>
    </dgm:pt>
  </dgm:ptLst>
  <dgm:cxnLst>
    <dgm:cxn modelId="{409A3EC6-95CD-468F-8FD8-5F6522B6B6F9}" type="presOf" srcId="{B384044D-F508-4D54-A5BC-8B1545F707DE}" destId="{848120F9-EFDB-4F4B-8ADB-7509E36EC65B}" srcOrd="0" destOrd="0" presId="urn:microsoft.com/office/officeart/2005/8/layout/hProcess11"/>
    <dgm:cxn modelId="{4D43569A-93C1-4D1C-AC0E-2A8F8CE80CFD}" srcId="{8B93B957-EC9F-4141-B3E5-A36BEDCED16D}" destId="{8DB604BF-47B3-4C75-BA55-D71A76E3CD3F}" srcOrd="0" destOrd="0" parTransId="{ADC01289-856D-406D-B502-DFC9F52E0815}" sibTransId="{7F3F089C-BE3C-41F7-BD5C-91059A616862}"/>
    <dgm:cxn modelId="{36AD2B28-8220-4532-9272-705CAD20911C}" srcId="{8B93B957-EC9F-4141-B3E5-A36BEDCED16D}" destId="{B384044D-F508-4D54-A5BC-8B1545F707DE}" srcOrd="1" destOrd="0" parTransId="{10FBA783-B0A2-4386-87D3-ED769D337ED0}" sibTransId="{37C6FC4B-06AE-4A14-A372-D343188DA28A}"/>
    <dgm:cxn modelId="{27B520CE-94FA-4581-AC5B-12B1A857F457}" type="presOf" srcId="{8DB604BF-47B3-4C75-BA55-D71A76E3CD3F}" destId="{FA1507E0-55CB-4B37-BF4F-52E4A8212EF8}" srcOrd="0" destOrd="0" presId="urn:microsoft.com/office/officeart/2005/8/layout/hProcess11"/>
    <dgm:cxn modelId="{AE8DBFD0-D3F2-4CDB-A59B-4CFDC8F563D6}" type="presOf" srcId="{8B93B957-EC9F-4141-B3E5-A36BEDCED16D}" destId="{94CBF30F-1B7D-4458-8628-D3C04E6EA6C8}" srcOrd="0" destOrd="0" presId="urn:microsoft.com/office/officeart/2005/8/layout/hProcess11"/>
    <dgm:cxn modelId="{F1F555CC-3DE4-4A93-B104-B97D6DEA6090}" type="presParOf" srcId="{94CBF30F-1B7D-4458-8628-D3C04E6EA6C8}" destId="{D356ED40-BC30-44E6-B555-5596672453B4}" srcOrd="0" destOrd="0" presId="urn:microsoft.com/office/officeart/2005/8/layout/hProcess11"/>
    <dgm:cxn modelId="{B5E62D24-AE30-4340-BD11-F34A1AA47D16}" type="presParOf" srcId="{94CBF30F-1B7D-4458-8628-D3C04E6EA6C8}" destId="{8580BB0E-D4B7-4EA1-88AF-0E5803ABAACC}" srcOrd="1" destOrd="0" presId="urn:microsoft.com/office/officeart/2005/8/layout/hProcess11"/>
    <dgm:cxn modelId="{F935F490-E66F-4318-8190-E8C3ACE81E70}" type="presParOf" srcId="{8580BB0E-D4B7-4EA1-88AF-0E5803ABAACC}" destId="{587B06EC-4FE8-4B86-8676-CA2D8627F850}" srcOrd="0" destOrd="0" presId="urn:microsoft.com/office/officeart/2005/8/layout/hProcess11"/>
    <dgm:cxn modelId="{4F5B5654-B84D-4B61-B4D6-75C8F038DABB}" type="presParOf" srcId="{587B06EC-4FE8-4B86-8676-CA2D8627F850}" destId="{FA1507E0-55CB-4B37-BF4F-52E4A8212EF8}" srcOrd="0" destOrd="0" presId="urn:microsoft.com/office/officeart/2005/8/layout/hProcess11"/>
    <dgm:cxn modelId="{48CB26B2-6898-4F4E-95E7-90C19976A388}" type="presParOf" srcId="{587B06EC-4FE8-4B86-8676-CA2D8627F850}" destId="{A38164C8-BE78-4648-ADC0-1DE3D9FA03D6}" srcOrd="1" destOrd="0" presId="urn:microsoft.com/office/officeart/2005/8/layout/hProcess11"/>
    <dgm:cxn modelId="{6F0A7673-4E2A-4259-8851-512FEB82FCDB}" type="presParOf" srcId="{587B06EC-4FE8-4B86-8676-CA2D8627F850}" destId="{367CB39D-E3DB-4F72-8993-9AAB0F696150}" srcOrd="2" destOrd="0" presId="urn:microsoft.com/office/officeart/2005/8/layout/hProcess11"/>
    <dgm:cxn modelId="{687CE910-89F3-421B-9A22-83BCBF5F284F}" type="presParOf" srcId="{8580BB0E-D4B7-4EA1-88AF-0E5803ABAACC}" destId="{90F15BFC-B9F4-44BB-B183-FAF4CD034D4C}" srcOrd="1" destOrd="0" presId="urn:microsoft.com/office/officeart/2005/8/layout/hProcess11"/>
    <dgm:cxn modelId="{D9886D98-B391-4C52-AABA-E52C66371FB2}" type="presParOf" srcId="{8580BB0E-D4B7-4EA1-88AF-0E5803ABAACC}" destId="{22326118-3163-4C1F-876F-CF7D5663C304}" srcOrd="2" destOrd="0" presId="urn:microsoft.com/office/officeart/2005/8/layout/hProcess11"/>
    <dgm:cxn modelId="{FB6434D0-9AF3-4088-9107-F15725B806F3}" type="presParOf" srcId="{22326118-3163-4C1F-876F-CF7D5663C304}" destId="{848120F9-EFDB-4F4B-8ADB-7509E36EC65B}" srcOrd="0" destOrd="0" presId="urn:microsoft.com/office/officeart/2005/8/layout/hProcess11"/>
    <dgm:cxn modelId="{73EA3A44-CA97-4E5A-924B-A4945DF7FA8C}" type="presParOf" srcId="{22326118-3163-4C1F-876F-CF7D5663C304}" destId="{4ED16C50-FA22-4AC5-B6EA-713FCDC21EF5}" srcOrd="1" destOrd="0" presId="urn:microsoft.com/office/officeart/2005/8/layout/hProcess11"/>
    <dgm:cxn modelId="{9BFB1285-4CCF-4ACF-AC63-7DE3E295E221}" type="presParOf" srcId="{22326118-3163-4C1F-876F-CF7D5663C304}" destId="{3BFF2400-514C-46BF-84A7-2909B127F62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C43215-07BB-44F4-83E3-6ADA2CE0A371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B4C48A2-0BE3-44F5-8595-55706046A1A5}">
      <dgm:prSet custT="1"/>
      <dgm:spPr/>
      <dgm:t>
        <a:bodyPr anchor="ctr"/>
        <a:lstStyle/>
        <a:p>
          <a:pPr rtl="0"/>
          <a:r>
            <a:rPr lang="es-NI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los Médicos Internos 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3B523-3446-4B10-8D58-4DA2A3DE5691}" type="parTrans" cxnId="{5775E16C-A7AE-4E85-B1F0-B3027C618CAB}">
      <dgm:prSet/>
      <dgm:spPr/>
      <dgm:t>
        <a:bodyPr/>
        <a:lstStyle/>
        <a:p>
          <a:endParaRPr lang="es-ES"/>
        </a:p>
      </dgm:t>
    </dgm:pt>
    <dgm:pt modelId="{4C71905B-1724-480D-8E16-D74F00183310}" type="sibTrans" cxnId="{5775E16C-A7AE-4E85-B1F0-B3027C618CAB}">
      <dgm:prSet/>
      <dgm:spPr/>
      <dgm:t>
        <a:bodyPr/>
        <a:lstStyle/>
        <a:p>
          <a:endParaRPr lang="es-ES"/>
        </a:p>
      </dgm:t>
    </dgm:pt>
    <dgm:pt modelId="{50B212D8-8FCD-4F06-9FCF-FB510B9206C2}">
      <dgm:prSet custT="1"/>
      <dgm:spPr/>
      <dgm:t>
        <a:bodyPr anchor="ctr"/>
        <a:lstStyle/>
        <a:p>
          <a:pPr algn="just" rtl="0"/>
          <a:r>
            <a:rPr lang="es-NI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Actualizarse constantemente sobre el tema de factores de riesgo y revisión de artroplastia de rodilla.</a:t>
          </a:r>
          <a:endParaRPr lang="en-US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BC249-D7D9-450A-BD63-D38951D17372}" type="parTrans" cxnId="{B386300D-1D81-4004-9AE0-8EE3C0CC6D4B}">
      <dgm:prSet/>
      <dgm:spPr/>
      <dgm:t>
        <a:bodyPr/>
        <a:lstStyle/>
        <a:p>
          <a:endParaRPr lang="es-ES"/>
        </a:p>
      </dgm:t>
    </dgm:pt>
    <dgm:pt modelId="{6D3F6129-B004-4094-BFD6-C28F0CF8BAFC}" type="sibTrans" cxnId="{B386300D-1D81-4004-9AE0-8EE3C0CC6D4B}">
      <dgm:prSet/>
      <dgm:spPr/>
      <dgm:t>
        <a:bodyPr/>
        <a:lstStyle/>
        <a:p>
          <a:endParaRPr lang="es-ES"/>
        </a:p>
      </dgm:t>
    </dgm:pt>
    <dgm:pt modelId="{87D6395D-45C6-46ED-9633-EB07B894A49E}" type="pres">
      <dgm:prSet presAssocID="{CEC43215-07BB-44F4-83E3-6ADA2CE0A3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A743DB-0168-4E37-9002-D181ED73BA93}" type="pres">
      <dgm:prSet presAssocID="{CEC43215-07BB-44F4-83E3-6ADA2CE0A371}" presName="arrow" presStyleLbl="bgShp" presStyleIdx="0" presStyleCnt="1"/>
      <dgm:spPr/>
    </dgm:pt>
    <dgm:pt modelId="{96DB4014-7CA7-47A3-8370-E54C292759DD}" type="pres">
      <dgm:prSet presAssocID="{CEC43215-07BB-44F4-83E3-6ADA2CE0A371}" presName="points" presStyleCnt="0"/>
      <dgm:spPr/>
    </dgm:pt>
    <dgm:pt modelId="{05F3EFA7-8945-499C-80F8-E3783AAF72E4}" type="pres">
      <dgm:prSet presAssocID="{6B4C48A2-0BE3-44F5-8595-55706046A1A5}" presName="compositeA" presStyleCnt="0"/>
      <dgm:spPr/>
    </dgm:pt>
    <dgm:pt modelId="{F67A6824-2A97-4478-946C-9906D3F067E2}" type="pres">
      <dgm:prSet presAssocID="{6B4C48A2-0BE3-44F5-8595-55706046A1A5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244C2E-B663-4B27-8958-15D4155B99C7}" type="pres">
      <dgm:prSet presAssocID="{6B4C48A2-0BE3-44F5-8595-55706046A1A5}" presName="circleA" presStyleLbl="node1" presStyleIdx="0" presStyleCnt="2"/>
      <dgm:spPr/>
    </dgm:pt>
    <dgm:pt modelId="{B815F46E-F593-47FF-957C-8A40033ADD73}" type="pres">
      <dgm:prSet presAssocID="{6B4C48A2-0BE3-44F5-8595-55706046A1A5}" presName="spaceA" presStyleCnt="0"/>
      <dgm:spPr/>
    </dgm:pt>
    <dgm:pt modelId="{E288A202-60D1-423C-BC14-B8DFC1882ED9}" type="pres">
      <dgm:prSet presAssocID="{4C71905B-1724-480D-8E16-D74F00183310}" presName="space" presStyleCnt="0"/>
      <dgm:spPr/>
    </dgm:pt>
    <dgm:pt modelId="{B7C44AB1-FCE4-4372-9418-4206FBF9C623}" type="pres">
      <dgm:prSet presAssocID="{50B212D8-8FCD-4F06-9FCF-FB510B9206C2}" presName="compositeB" presStyleCnt="0"/>
      <dgm:spPr/>
    </dgm:pt>
    <dgm:pt modelId="{EE576C5A-F994-4FDC-948B-B25EBFDF4A38}" type="pres">
      <dgm:prSet presAssocID="{50B212D8-8FCD-4F06-9FCF-FB510B9206C2}" presName="textB" presStyleLbl="revTx" presStyleIdx="1" presStyleCnt="2" custScaleX="1650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12008D-8EB7-4AB0-B5B7-31B79715EB7D}" type="pres">
      <dgm:prSet presAssocID="{50B212D8-8FCD-4F06-9FCF-FB510B9206C2}" presName="circleB" presStyleLbl="node1" presStyleIdx="1" presStyleCnt="2"/>
      <dgm:spPr/>
    </dgm:pt>
    <dgm:pt modelId="{D311C613-714C-4A70-BC7A-7875C9F93816}" type="pres">
      <dgm:prSet presAssocID="{50B212D8-8FCD-4F06-9FCF-FB510B9206C2}" presName="spaceB" presStyleCnt="0"/>
      <dgm:spPr/>
    </dgm:pt>
  </dgm:ptLst>
  <dgm:cxnLst>
    <dgm:cxn modelId="{B386300D-1D81-4004-9AE0-8EE3C0CC6D4B}" srcId="{CEC43215-07BB-44F4-83E3-6ADA2CE0A371}" destId="{50B212D8-8FCD-4F06-9FCF-FB510B9206C2}" srcOrd="1" destOrd="0" parTransId="{4F6BC249-D7D9-450A-BD63-D38951D17372}" sibTransId="{6D3F6129-B004-4094-BFD6-C28F0CF8BAFC}"/>
    <dgm:cxn modelId="{E9CFA18F-142D-4C63-9698-1D4982222398}" type="presOf" srcId="{CEC43215-07BB-44F4-83E3-6ADA2CE0A371}" destId="{87D6395D-45C6-46ED-9633-EB07B894A49E}" srcOrd="0" destOrd="0" presId="urn:microsoft.com/office/officeart/2005/8/layout/hProcess11"/>
    <dgm:cxn modelId="{5775E16C-A7AE-4E85-B1F0-B3027C618CAB}" srcId="{CEC43215-07BB-44F4-83E3-6ADA2CE0A371}" destId="{6B4C48A2-0BE3-44F5-8595-55706046A1A5}" srcOrd="0" destOrd="0" parTransId="{5353B523-3446-4B10-8D58-4DA2A3DE5691}" sibTransId="{4C71905B-1724-480D-8E16-D74F00183310}"/>
    <dgm:cxn modelId="{6E658BC7-E004-4FD7-8DA6-FDBD6BCDA404}" type="presOf" srcId="{50B212D8-8FCD-4F06-9FCF-FB510B9206C2}" destId="{EE576C5A-F994-4FDC-948B-B25EBFDF4A38}" srcOrd="0" destOrd="0" presId="urn:microsoft.com/office/officeart/2005/8/layout/hProcess11"/>
    <dgm:cxn modelId="{EC51F3EF-811F-4DC2-9552-07E230DFEE62}" type="presOf" srcId="{6B4C48A2-0BE3-44F5-8595-55706046A1A5}" destId="{F67A6824-2A97-4478-946C-9906D3F067E2}" srcOrd="0" destOrd="0" presId="urn:microsoft.com/office/officeart/2005/8/layout/hProcess11"/>
    <dgm:cxn modelId="{257F56C8-7186-4192-88A3-9FA3B75A02E3}" type="presParOf" srcId="{87D6395D-45C6-46ED-9633-EB07B894A49E}" destId="{4BA743DB-0168-4E37-9002-D181ED73BA93}" srcOrd="0" destOrd="0" presId="urn:microsoft.com/office/officeart/2005/8/layout/hProcess11"/>
    <dgm:cxn modelId="{9F2E41C6-E561-4AD1-8250-3D8CF7FC9997}" type="presParOf" srcId="{87D6395D-45C6-46ED-9633-EB07B894A49E}" destId="{96DB4014-7CA7-47A3-8370-E54C292759DD}" srcOrd="1" destOrd="0" presId="urn:microsoft.com/office/officeart/2005/8/layout/hProcess11"/>
    <dgm:cxn modelId="{4561DF88-C3D3-4E07-BCBD-79B055445A94}" type="presParOf" srcId="{96DB4014-7CA7-47A3-8370-E54C292759DD}" destId="{05F3EFA7-8945-499C-80F8-E3783AAF72E4}" srcOrd="0" destOrd="0" presId="urn:microsoft.com/office/officeart/2005/8/layout/hProcess11"/>
    <dgm:cxn modelId="{141D2685-9932-4A97-924C-D8C6B17544BC}" type="presParOf" srcId="{05F3EFA7-8945-499C-80F8-E3783AAF72E4}" destId="{F67A6824-2A97-4478-946C-9906D3F067E2}" srcOrd="0" destOrd="0" presId="urn:microsoft.com/office/officeart/2005/8/layout/hProcess11"/>
    <dgm:cxn modelId="{1A8DC1BE-75D0-4746-A585-CD1633839B1D}" type="presParOf" srcId="{05F3EFA7-8945-499C-80F8-E3783AAF72E4}" destId="{42244C2E-B663-4B27-8958-15D4155B99C7}" srcOrd="1" destOrd="0" presId="urn:microsoft.com/office/officeart/2005/8/layout/hProcess11"/>
    <dgm:cxn modelId="{A1D92B17-1AEE-4BBE-B356-A5ECD84C261E}" type="presParOf" srcId="{05F3EFA7-8945-499C-80F8-E3783AAF72E4}" destId="{B815F46E-F593-47FF-957C-8A40033ADD73}" srcOrd="2" destOrd="0" presId="urn:microsoft.com/office/officeart/2005/8/layout/hProcess11"/>
    <dgm:cxn modelId="{D424625C-BED2-48EC-8F47-45E339754242}" type="presParOf" srcId="{96DB4014-7CA7-47A3-8370-E54C292759DD}" destId="{E288A202-60D1-423C-BC14-B8DFC1882ED9}" srcOrd="1" destOrd="0" presId="urn:microsoft.com/office/officeart/2005/8/layout/hProcess11"/>
    <dgm:cxn modelId="{2AA88614-CFA2-480C-A603-3EC6C15B53DC}" type="presParOf" srcId="{96DB4014-7CA7-47A3-8370-E54C292759DD}" destId="{B7C44AB1-FCE4-4372-9418-4206FBF9C623}" srcOrd="2" destOrd="0" presId="urn:microsoft.com/office/officeart/2005/8/layout/hProcess11"/>
    <dgm:cxn modelId="{C6A2B27A-D85B-42F6-A89E-47C80D9BECA6}" type="presParOf" srcId="{B7C44AB1-FCE4-4372-9418-4206FBF9C623}" destId="{EE576C5A-F994-4FDC-948B-B25EBFDF4A38}" srcOrd="0" destOrd="0" presId="urn:microsoft.com/office/officeart/2005/8/layout/hProcess11"/>
    <dgm:cxn modelId="{8960A0D1-6B57-4447-9B8F-FE1AF60AA088}" type="presParOf" srcId="{B7C44AB1-FCE4-4372-9418-4206FBF9C623}" destId="{BF12008D-8EB7-4AB0-B5B7-31B79715EB7D}" srcOrd="1" destOrd="0" presId="urn:microsoft.com/office/officeart/2005/8/layout/hProcess11"/>
    <dgm:cxn modelId="{62C8FE5D-99D1-43E8-B3D4-B1871A33B000}" type="presParOf" srcId="{B7C44AB1-FCE4-4372-9418-4206FBF9C623}" destId="{D311C613-714C-4A70-BC7A-7875C9F9381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4D9E0B6-76AE-4E1E-BFA3-D3D1A8502082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0A8183C-CBFA-4274-81A2-C1E09A054218}">
      <dgm:prSet custT="1"/>
      <dgm:spPr/>
      <dgm:t>
        <a:bodyPr anchor="ctr"/>
        <a:lstStyle/>
        <a:p>
          <a:pPr rtl="0"/>
          <a:r>
            <a:rPr lang="es-NI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la Universidad de Ciencias Médicas</a:t>
          </a:r>
          <a:endParaRPr lang="en-US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AFDEB-C058-4A77-938C-EE129EF0936E}" type="parTrans" cxnId="{F1BC8DDF-ADF8-4DE0-A19F-E50D00A71D37}">
      <dgm:prSet/>
      <dgm:spPr/>
      <dgm:t>
        <a:bodyPr/>
        <a:lstStyle/>
        <a:p>
          <a:endParaRPr lang="es-ES"/>
        </a:p>
      </dgm:t>
    </dgm:pt>
    <dgm:pt modelId="{FE0AA1DA-5D08-427B-AE17-B81861E599CF}" type="sibTrans" cxnId="{F1BC8DDF-ADF8-4DE0-A19F-E50D00A71D37}">
      <dgm:prSet/>
      <dgm:spPr/>
      <dgm:t>
        <a:bodyPr/>
        <a:lstStyle/>
        <a:p>
          <a:endParaRPr lang="es-ES"/>
        </a:p>
      </dgm:t>
    </dgm:pt>
    <dgm:pt modelId="{82D797D2-11EE-4BD1-BDB5-45ED226D3546}">
      <dgm:prSet custT="1"/>
      <dgm:spPr/>
      <dgm:t>
        <a:bodyPr anchor="ctr"/>
        <a:lstStyle/>
        <a:p>
          <a:pPr algn="just" rtl="0"/>
          <a:r>
            <a:rPr lang="es-NI" sz="24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Fomentar en los estudiantes de la carrera de medicina la realización de estudios referentes a factores de riesgo asociados a las causas de patologías en general, y de manera particular a las enfermedades ortopédicas, con el propósito de establecer a futuro estudios comparativos, haciendo énfasis en la identificación y prevención de esos factores.</a:t>
          </a:r>
          <a:endParaRPr lang="en-US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87797-A33C-4CEC-97B8-CFAE2D18889A}" type="parTrans" cxnId="{38629D5A-81AD-480A-A112-88847783D031}">
      <dgm:prSet/>
      <dgm:spPr/>
      <dgm:t>
        <a:bodyPr/>
        <a:lstStyle/>
        <a:p>
          <a:endParaRPr lang="es-ES"/>
        </a:p>
      </dgm:t>
    </dgm:pt>
    <dgm:pt modelId="{9B74ADDE-FABA-4A36-A54F-5B6FE8A308DB}" type="sibTrans" cxnId="{38629D5A-81AD-480A-A112-88847783D031}">
      <dgm:prSet/>
      <dgm:spPr/>
      <dgm:t>
        <a:bodyPr/>
        <a:lstStyle/>
        <a:p>
          <a:endParaRPr lang="es-ES"/>
        </a:p>
      </dgm:t>
    </dgm:pt>
    <dgm:pt modelId="{5929C9C1-8293-4117-A2D6-765412B272BC}" type="pres">
      <dgm:prSet presAssocID="{34D9E0B6-76AE-4E1E-BFA3-D3D1A85020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7D601C-340A-4432-B916-56820357DA3F}" type="pres">
      <dgm:prSet presAssocID="{34D9E0B6-76AE-4E1E-BFA3-D3D1A8502082}" presName="arrow" presStyleLbl="bgShp" presStyleIdx="0" presStyleCnt="1"/>
      <dgm:spPr/>
    </dgm:pt>
    <dgm:pt modelId="{52E7C53A-A8AD-46DA-ADB6-B8A3EC9D7ED4}" type="pres">
      <dgm:prSet presAssocID="{34D9E0B6-76AE-4E1E-BFA3-D3D1A8502082}" presName="points" presStyleCnt="0"/>
      <dgm:spPr/>
    </dgm:pt>
    <dgm:pt modelId="{B45A76A5-6680-4D8E-98CC-C4CAF37359B2}" type="pres">
      <dgm:prSet presAssocID="{70A8183C-CBFA-4274-81A2-C1E09A054218}" presName="compositeA" presStyleCnt="0"/>
      <dgm:spPr/>
    </dgm:pt>
    <dgm:pt modelId="{D0DFFB3F-F631-40F3-9FBD-429DF1DDD305}" type="pres">
      <dgm:prSet presAssocID="{70A8183C-CBFA-4274-81A2-C1E09A054218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4CA96A-1190-4886-97B3-66BABAE5C8B4}" type="pres">
      <dgm:prSet presAssocID="{70A8183C-CBFA-4274-81A2-C1E09A054218}" presName="circleA" presStyleLbl="node1" presStyleIdx="0" presStyleCnt="2"/>
      <dgm:spPr/>
    </dgm:pt>
    <dgm:pt modelId="{F7867265-E985-4473-AC44-7AF7DC2B32F2}" type="pres">
      <dgm:prSet presAssocID="{70A8183C-CBFA-4274-81A2-C1E09A054218}" presName="spaceA" presStyleCnt="0"/>
      <dgm:spPr/>
    </dgm:pt>
    <dgm:pt modelId="{30AFE142-3D90-489B-BDE4-A1100094E3E3}" type="pres">
      <dgm:prSet presAssocID="{FE0AA1DA-5D08-427B-AE17-B81861E599CF}" presName="space" presStyleCnt="0"/>
      <dgm:spPr/>
    </dgm:pt>
    <dgm:pt modelId="{6334A188-ED0E-4F79-ADA7-72E1D3D05FCB}" type="pres">
      <dgm:prSet presAssocID="{82D797D2-11EE-4BD1-BDB5-45ED226D3546}" presName="compositeB" presStyleCnt="0"/>
      <dgm:spPr/>
    </dgm:pt>
    <dgm:pt modelId="{3C63CED6-7DFE-4CBC-B5BC-E6F54B273403}" type="pres">
      <dgm:prSet presAssocID="{82D797D2-11EE-4BD1-BDB5-45ED226D3546}" presName="textB" presStyleLbl="revTx" presStyleIdx="1" presStyleCnt="2" custScaleX="195799" custScaleY="104148" custLinFactNeighborY="21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31726-C9DB-46F9-89CD-D4B43E6D7305}" type="pres">
      <dgm:prSet presAssocID="{82D797D2-11EE-4BD1-BDB5-45ED226D3546}" presName="circleB" presStyleLbl="node1" presStyleIdx="1" presStyleCnt="2"/>
      <dgm:spPr/>
    </dgm:pt>
    <dgm:pt modelId="{0123A45A-D2E2-435F-BEEF-52BA3E994EED}" type="pres">
      <dgm:prSet presAssocID="{82D797D2-11EE-4BD1-BDB5-45ED226D3546}" presName="spaceB" presStyleCnt="0"/>
      <dgm:spPr/>
    </dgm:pt>
  </dgm:ptLst>
  <dgm:cxnLst>
    <dgm:cxn modelId="{432A4C6E-01C8-4D0B-BA21-00BA138CE617}" type="presOf" srcId="{34D9E0B6-76AE-4E1E-BFA3-D3D1A8502082}" destId="{5929C9C1-8293-4117-A2D6-765412B272BC}" srcOrd="0" destOrd="0" presId="urn:microsoft.com/office/officeart/2005/8/layout/hProcess11"/>
    <dgm:cxn modelId="{38629D5A-81AD-480A-A112-88847783D031}" srcId="{34D9E0B6-76AE-4E1E-BFA3-D3D1A8502082}" destId="{82D797D2-11EE-4BD1-BDB5-45ED226D3546}" srcOrd="1" destOrd="0" parTransId="{F9287797-A33C-4CEC-97B8-CFAE2D18889A}" sibTransId="{9B74ADDE-FABA-4A36-A54F-5B6FE8A308DB}"/>
    <dgm:cxn modelId="{B8639190-64D7-4FBA-97DC-6E3324F8DCE0}" type="presOf" srcId="{82D797D2-11EE-4BD1-BDB5-45ED226D3546}" destId="{3C63CED6-7DFE-4CBC-B5BC-E6F54B273403}" srcOrd="0" destOrd="0" presId="urn:microsoft.com/office/officeart/2005/8/layout/hProcess11"/>
    <dgm:cxn modelId="{1DFF050E-AFF7-4E2C-9EF6-F9E43A14145B}" type="presOf" srcId="{70A8183C-CBFA-4274-81A2-C1E09A054218}" destId="{D0DFFB3F-F631-40F3-9FBD-429DF1DDD305}" srcOrd="0" destOrd="0" presId="urn:microsoft.com/office/officeart/2005/8/layout/hProcess11"/>
    <dgm:cxn modelId="{F1BC8DDF-ADF8-4DE0-A19F-E50D00A71D37}" srcId="{34D9E0B6-76AE-4E1E-BFA3-D3D1A8502082}" destId="{70A8183C-CBFA-4274-81A2-C1E09A054218}" srcOrd="0" destOrd="0" parTransId="{106AFDEB-C058-4A77-938C-EE129EF0936E}" sibTransId="{FE0AA1DA-5D08-427B-AE17-B81861E599CF}"/>
    <dgm:cxn modelId="{4F6709EB-B6CF-4F77-8C47-140E320F2425}" type="presParOf" srcId="{5929C9C1-8293-4117-A2D6-765412B272BC}" destId="{017D601C-340A-4432-B916-56820357DA3F}" srcOrd="0" destOrd="0" presId="urn:microsoft.com/office/officeart/2005/8/layout/hProcess11"/>
    <dgm:cxn modelId="{A96AA687-1AAB-4E94-BE01-4D70BFC1CF20}" type="presParOf" srcId="{5929C9C1-8293-4117-A2D6-765412B272BC}" destId="{52E7C53A-A8AD-46DA-ADB6-B8A3EC9D7ED4}" srcOrd="1" destOrd="0" presId="urn:microsoft.com/office/officeart/2005/8/layout/hProcess11"/>
    <dgm:cxn modelId="{1DCE7A84-6C9F-48BB-B353-A23924AAA073}" type="presParOf" srcId="{52E7C53A-A8AD-46DA-ADB6-B8A3EC9D7ED4}" destId="{B45A76A5-6680-4D8E-98CC-C4CAF37359B2}" srcOrd="0" destOrd="0" presId="urn:microsoft.com/office/officeart/2005/8/layout/hProcess11"/>
    <dgm:cxn modelId="{19CC8123-2B95-496D-8582-50FA39A88955}" type="presParOf" srcId="{B45A76A5-6680-4D8E-98CC-C4CAF37359B2}" destId="{D0DFFB3F-F631-40F3-9FBD-429DF1DDD305}" srcOrd="0" destOrd="0" presId="urn:microsoft.com/office/officeart/2005/8/layout/hProcess11"/>
    <dgm:cxn modelId="{1F151C88-49DE-4789-B836-8D53CB1755C7}" type="presParOf" srcId="{B45A76A5-6680-4D8E-98CC-C4CAF37359B2}" destId="{4B4CA96A-1190-4886-97B3-66BABAE5C8B4}" srcOrd="1" destOrd="0" presId="urn:microsoft.com/office/officeart/2005/8/layout/hProcess11"/>
    <dgm:cxn modelId="{F6703FDD-7862-432B-B820-CDFF9F4F7BA8}" type="presParOf" srcId="{B45A76A5-6680-4D8E-98CC-C4CAF37359B2}" destId="{F7867265-E985-4473-AC44-7AF7DC2B32F2}" srcOrd="2" destOrd="0" presId="urn:microsoft.com/office/officeart/2005/8/layout/hProcess11"/>
    <dgm:cxn modelId="{9514438B-FA3E-461B-A116-4790BED77DBC}" type="presParOf" srcId="{52E7C53A-A8AD-46DA-ADB6-B8A3EC9D7ED4}" destId="{30AFE142-3D90-489B-BDE4-A1100094E3E3}" srcOrd="1" destOrd="0" presId="urn:microsoft.com/office/officeart/2005/8/layout/hProcess11"/>
    <dgm:cxn modelId="{A33E7E6F-9C5E-47A1-9534-902724EFDEB0}" type="presParOf" srcId="{52E7C53A-A8AD-46DA-ADB6-B8A3EC9D7ED4}" destId="{6334A188-ED0E-4F79-ADA7-72E1D3D05FCB}" srcOrd="2" destOrd="0" presId="urn:microsoft.com/office/officeart/2005/8/layout/hProcess11"/>
    <dgm:cxn modelId="{0768800B-BAE6-4D74-88BE-320D19BAA23D}" type="presParOf" srcId="{6334A188-ED0E-4F79-ADA7-72E1D3D05FCB}" destId="{3C63CED6-7DFE-4CBC-B5BC-E6F54B273403}" srcOrd="0" destOrd="0" presId="urn:microsoft.com/office/officeart/2005/8/layout/hProcess11"/>
    <dgm:cxn modelId="{1DB68FD4-0049-48FA-B400-4B31C8FF3761}" type="presParOf" srcId="{6334A188-ED0E-4F79-ADA7-72E1D3D05FCB}" destId="{CF731726-C9DB-46F9-89CD-D4B43E6D7305}" srcOrd="1" destOrd="0" presId="urn:microsoft.com/office/officeart/2005/8/layout/hProcess11"/>
    <dgm:cxn modelId="{D6D0D6DF-DDD2-49CC-AC35-7F6C2CD8865A}" type="presParOf" srcId="{6334A188-ED0E-4F79-ADA7-72E1D3D05FCB}" destId="{0123A45A-D2E2-435F-BEEF-52BA3E994EE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70E5E-1EA0-4F7B-AC9C-6567E0FA22E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7FDAA60-F766-400A-8CF7-90513B6669C3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E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Rápido reconocimiento y adecuado manejo de los factores de riesgo asociadas a las causas de revisión de artroplastia de rodilla, puede prevenir o retardar la aparición de complicaciones a largo plazo que conlleven a revisión de artroplastia de rodilla. </a:t>
          </a:r>
          <a:endParaRPr lang="es-E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D5BD5-7D06-4B3F-B573-752F16371F05}" type="parTrans" cxnId="{017165AF-E175-48FE-983A-68B43160D72A}">
      <dgm:prSet/>
      <dgm:spPr/>
      <dgm:t>
        <a:bodyPr/>
        <a:lstStyle/>
        <a:p>
          <a:endParaRPr lang="es-ES" sz="2000"/>
        </a:p>
      </dgm:t>
    </dgm:pt>
    <dgm:pt modelId="{2B107DA3-0AE1-47A5-8B9D-0DD4D220D2AB}" type="sibTrans" cxnId="{017165AF-E175-48FE-983A-68B43160D72A}">
      <dgm:prSet/>
      <dgm:spPr/>
      <dgm:t>
        <a:bodyPr/>
        <a:lstStyle/>
        <a:p>
          <a:endParaRPr lang="es-ES" sz="2000"/>
        </a:p>
      </dgm:t>
    </dgm:pt>
    <dgm:pt modelId="{71D03C8D-02EA-4DF9-A801-5327C91C45EF}" type="pres">
      <dgm:prSet presAssocID="{A8270E5E-1EA0-4F7B-AC9C-6567E0FA22E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2BB49B19-100B-4D8E-99A8-84DC62916611}" type="pres">
      <dgm:prSet presAssocID="{D7FDAA60-F766-400A-8CF7-90513B6669C3}" presName="parenttextcomposite" presStyleCnt="0"/>
      <dgm:spPr/>
    </dgm:pt>
    <dgm:pt modelId="{060A7EE5-634C-43AE-8664-DA8A311F3F56}" type="pres">
      <dgm:prSet presAssocID="{D7FDAA60-F766-400A-8CF7-90513B6669C3}" presName="parenttext" presStyleLbl="revTx" presStyleIdx="0" presStyleCnt="1" custLinFactNeighborX="0" custLinFactNeighborY="-6355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FB1560-4A2B-4C6A-AF7F-4F2CE5148B83}" type="pres">
      <dgm:prSet presAssocID="{D7FDAA60-F766-400A-8CF7-90513B6669C3}" presName="parallelogramComposite" presStyleCnt="0"/>
      <dgm:spPr/>
    </dgm:pt>
    <dgm:pt modelId="{6E89E67D-B36D-480B-B459-CC2C452D41BD}" type="pres">
      <dgm:prSet presAssocID="{D7FDAA60-F766-400A-8CF7-90513B6669C3}" presName="parallelogram1" presStyleLbl="alignNode1" presStyleIdx="0" presStyleCnt="7" custLinFactY="200000" custLinFactNeighborX="6831" custLinFactNeighborY="262574"/>
      <dgm:spPr/>
    </dgm:pt>
    <dgm:pt modelId="{1AD7A304-3D2C-435B-A5E1-CD029EE1F9DF}" type="pres">
      <dgm:prSet presAssocID="{D7FDAA60-F766-400A-8CF7-90513B6669C3}" presName="parallelogram2" presStyleLbl="alignNode1" presStyleIdx="1" presStyleCnt="7" custLinFactY="200000" custLinFactNeighborX="2928" custLinFactNeighborY="280140"/>
      <dgm:spPr/>
    </dgm:pt>
    <dgm:pt modelId="{12DE762A-974E-45AA-8235-A494F676D02C}" type="pres">
      <dgm:prSet presAssocID="{D7FDAA60-F766-400A-8CF7-90513B6669C3}" presName="parallelogram3" presStyleLbl="alignNode1" presStyleIdx="2" presStyleCnt="7" custLinFactY="200000" custLinFactNeighborX="2928" custLinFactNeighborY="291851"/>
      <dgm:spPr/>
    </dgm:pt>
    <dgm:pt modelId="{22729C36-C1F4-4978-9F4B-63A000E9B65A}" type="pres">
      <dgm:prSet presAssocID="{D7FDAA60-F766-400A-8CF7-90513B6669C3}" presName="parallelogram4" presStyleLbl="alignNode1" presStyleIdx="3" presStyleCnt="7" custLinFactY="203561" custLinFactNeighborX="7500" custLinFactNeighborY="300000"/>
      <dgm:spPr/>
    </dgm:pt>
    <dgm:pt modelId="{17C4F196-EFB0-49DB-AA4F-775AACEBF95A}" type="pres">
      <dgm:prSet presAssocID="{D7FDAA60-F766-400A-8CF7-90513B6669C3}" presName="parallelogram5" presStyleLbl="alignNode1" presStyleIdx="4" presStyleCnt="7" custLinFactY="221128" custLinFactNeighborX="8783" custLinFactNeighborY="300000"/>
      <dgm:spPr/>
    </dgm:pt>
    <dgm:pt modelId="{7D87AF29-8467-4DE3-A0F8-93F19245C26B}" type="pres">
      <dgm:prSet presAssocID="{D7FDAA60-F766-400A-8CF7-90513B6669C3}" presName="parallelogram6" presStyleLbl="alignNode1" presStyleIdx="5" presStyleCnt="7" custLinFactY="232838" custLinFactNeighborX="3904" custLinFactNeighborY="300000"/>
      <dgm:spPr/>
    </dgm:pt>
    <dgm:pt modelId="{4AA07D74-BE3F-4B31-ACFA-A8AD0EB109AE}" type="pres">
      <dgm:prSet presAssocID="{D7FDAA60-F766-400A-8CF7-90513B6669C3}" presName="parallelogram7" presStyleLbl="alignNode1" presStyleIdx="6" presStyleCnt="7" custLinFactY="232838" custLinFactNeighborX="-2928" custLinFactNeighborY="300000"/>
      <dgm:spPr/>
    </dgm:pt>
  </dgm:ptLst>
  <dgm:cxnLst>
    <dgm:cxn modelId="{E74F4696-7EC6-48C3-A25E-99C7775D4834}" type="presOf" srcId="{D7FDAA60-F766-400A-8CF7-90513B6669C3}" destId="{060A7EE5-634C-43AE-8664-DA8A311F3F56}" srcOrd="0" destOrd="0" presId="urn:microsoft.com/office/officeart/2008/layout/VerticalAccentList"/>
    <dgm:cxn modelId="{017165AF-E175-48FE-983A-68B43160D72A}" srcId="{A8270E5E-1EA0-4F7B-AC9C-6567E0FA22E3}" destId="{D7FDAA60-F766-400A-8CF7-90513B6669C3}" srcOrd="0" destOrd="0" parTransId="{B3ED5BD5-7D06-4B3F-B573-752F16371F05}" sibTransId="{2B107DA3-0AE1-47A5-8B9D-0DD4D220D2AB}"/>
    <dgm:cxn modelId="{E187D34C-D8CC-4523-A011-1BD2DAA6773A}" type="presOf" srcId="{A8270E5E-1EA0-4F7B-AC9C-6567E0FA22E3}" destId="{71D03C8D-02EA-4DF9-A801-5327C91C45EF}" srcOrd="0" destOrd="0" presId="urn:microsoft.com/office/officeart/2008/layout/VerticalAccentList"/>
    <dgm:cxn modelId="{27858F2D-108B-4C13-A07D-06756463B9E9}" type="presParOf" srcId="{71D03C8D-02EA-4DF9-A801-5327C91C45EF}" destId="{2BB49B19-100B-4D8E-99A8-84DC62916611}" srcOrd="0" destOrd="0" presId="urn:microsoft.com/office/officeart/2008/layout/VerticalAccentList"/>
    <dgm:cxn modelId="{F5EE47A2-23D5-4228-9299-10A8D8B3EBCC}" type="presParOf" srcId="{2BB49B19-100B-4D8E-99A8-84DC62916611}" destId="{060A7EE5-634C-43AE-8664-DA8A311F3F56}" srcOrd="0" destOrd="0" presId="urn:microsoft.com/office/officeart/2008/layout/VerticalAccentList"/>
    <dgm:cxn modelId="{DC353A84-9E18-4A9C-B5C4-D719552C1F3A}" type="presParOf" srcId="{71D03C8D-02EA-4DF9-A801-5327C91C45EF}" destId="{99FB1560-4A2B-4C6A-AF7F-4F2CE5148B83}" srcOrd="1" destOrd="0" presId="urn:microsoft.com/office/officeart/2008/layout/VerticalAccentList"/>
    <dgm:cxn modelId="{50D7C770-AD81-4364-845B-B3C7C28998F4}" type="presParOf" srcId="{99FB1560-4A2B-4C6A-AF7F-4F2CE5148B83}" destId="{6E89E67D-B36D-480B-B459-CC2C452D41BD}" srcOrd="0" destOrd="0" presId="urn:microsoft.com/office/officeart/2008/layout/VerticalAccentList"/>
    <dgm:cxn modelId="{F6EF72EC-EA66-4B86-BBF3-FBB76DEE30C5}" type="presParOf" srcId="{99FB1560-4A2B-4C6A-AF7F-4F2CE5148B83}" destId="{1AD7A304-3D2C-435B-A5E1-CD029EE1F9DF}" srcOrd="1" destOrd="0" presId="urn:microsoft.com/office/officeart/2008/layout/VerticalAccentList"/>
    <dgm:cxn modelId="{1EA06EB5-0295-4DFC-847A-CBA48A348818}" type="presParOf" srcId="{99FB1560-4A2B-4C6A-AF7F-4F2CE5148B83}" destId="{12DE762A-974E-45AA-8235-A494F676D02C}" srcOrd="2" destOrd="0" presId="urn:microsoft.com/office/officeart/2008/layout/VerticalAccentList"/>
    <dgm:cxn modelId="{A67CFFBE-9BF1-439A-9816-BFBBE9531A10}" type="presParOf" srcId="{99FB1560-4A2B-4C6A-AF7F-4F2CE5148B83}" destId="{22729C36-C1F4-4978-9F4B-63A000E9B65A}" srcOrd="3" destOrd="0" presId="urn:microsoft.com/office/officeart/2008/layout/VerticalAccentList"/>
    <dgm:cxn modelId="{2BC66FED-ECDF-4E40-9657-9CB910BF50A1}" type="presParOf" srcId="{99FB1560-4A2B-4C6A-AF7F-4F2CE5148B83}" destId="{17C4F196-EFB0-49DB-AA4F-775AACEBF95A}" srcOrd="4" destOrd="0" presId="urn:microsoft.com/office/officeart/2008/layout/VerticalAccentList"/>
    <dgm:cxn modelId="{E8B8CA40-A214-4632-B64B-1090690826E5}" type="presParOf" srcId="{99FB1560-4A2B-4C6A-AF7F-4F2CE5148B83}" destId="{7D87AF29-8467-4DE3-A0F8-93F19245C26B}" srcOrd="5" destOrd="0" presId="urn:microsoft.com/office/officeart/2008/layout/VerticalAccentList"/>
    <dgm:cxn modelId="{FBABAF38-25C0-4368-B8C4-5F1EE50B0C3C}" type="presParOf" srcId="{99FB1560-4A2B-4C6A-AF7F-4F2CE5148B83}" destId="{4AA07D74-BE3F-4B31-ACFA-A8AD0EB109A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0ED25-2F0E-4302-9630-A6F2DCE046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NI"/>
        </a:p>
      </dgm:t>
    </dgm:pt>
    <dgm:pt modelId="{63DBBA3A-CA26-4807-A28A-62429D191BD9}">
      <dgm:prSet custT="1"/>
      <dgm:spPr/>
      <dgm:t>
        <a:bodyPr/>
        <a:lstStyle/>
        <a:p>
          <a:pPr rtl="0"/>
          <a:r>
            <a:rPr lang="es-MX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Determinar los factores de riesgo pre, </a:t>
          </a:r>
          <a:r>
            <a:rPr lang="es-MX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</a:t>
          </a:r>
          <a:r>
            <a:rPr lang="es-MX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postquirúrgicos asociados a la revisión de Artroplastia de rodilla en los pacientes estudiados</a:t>
          </a:r>
          <a:endParaRPr lang="es-NI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0A20A-A370-4A04-8CF0-275265EA812A}" type="parTrans" cxnId="{1B243C23-EEE2-4288-AA1D-56D2E71BB01A}">
      <dgm:prSet/>
      <dgm:spPr/>
      <dgm:t>
        <a:bodyPr/>
        <a:lstStyle/>
        <a:p>
          <a:endParaRPr lang="es-NI" sz="2800"/>
        </a:p>
      </dgm:t>
    </dgm:pt>
    <dgm:pt modelId="{BCB6900B-FB09-4740-B2CD-E78A0555DB67}" type="sibTrans" cxnId="{1B243C23-EEE2-4288-AA1D-56D2E71BB01A}">
      <dgm:prSet/>
      <dgm:spPr/>
      <dgm:t>
        <a:bodyPr/>
        <a:lstStyle/>
        <a:p>
          <a:endParaRPr lang="es-NI" sz="2800"/>
        </a:p>
      </dgm:t>
    </dgm:pt>
    <dgm:pt modelId="{8E1CB0B3-5670-4EC5-8003-9152EA7C8E58}">
      <dgm:prSet custT="1"/>
      <dgm:spPr/>
      <dgm:t>
        <a:bodyPr/>
        <a:lstStyle/>
        <a:p>
          <a:pPr rtl="0"/>
          <a:r>
            <a:rPr lang="es-MX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Reflejar las causas asociadas con la realización de revisión de artroplastia de rodilla en la población estudiada. </a:t>
          </a:r>
          <a:endParaRPr lang="es-NI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F24CA-D531-4F03-87B6-8CF7C40F3654}" type="parTrans" cxnId="{57E73FAE-E03F-4683-93B2-A389E2A6638E}">
      <dgm:prSet/>
      <dgm:spPr/>
      <dgm:t>
        <a:bodyPr/>
        <a:lstStyle/>
        <a:p>
          <a:endParaRPr lang="es-NI" sz="2800"/>
        </a:p>
      </dgm:t>
    </dgm:pt>
    <dgm:pt modelId="{ACDDB8A3-D528-45E4-BACB-3EEB6B97A481}" type="sibTrans" cxnId="{57E73FAE-E03F-4683-93B2-A389E2A6638E}">
      <dgm:prSet/>
      <dgm:spPr/>
      <dgm:t>
        <a:bodyPr/>
        <a:lstStyle/>
        <a:p>
          <a:endParaRPr lang="es-NI" sz="2800"/>
        </a:p>
      </dgm:t>
    </dgm:pt>
    <dgm:pt modelId="{4B769BA5-7613-4443-94EA-B1D48E596096}" type="pres">
      <dgm:prSet presAssocID="{27D0ED25-2F0E-4302-9630-A6F2DCE046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2C34BF9-7E15-441D-94B0-FE31AEE45EBF}" type="pres">
      <dgm:prSet presAssocID="{63DBBA3A-CA26-4807-A28A-62429D191BD9}" presName="thickLine" presStyleLbl="alignNode1" presStyleIdx="0" presStyleCnt="2"/>
      <dgm:spPr/>
    </dgm:pt>
    <dgm:pt modelId="{34434EA3-86F0-4D40-AA77-0F07B3BA7E87}" type="pres">
      <dgm:prSet presAssocID="{63DBBA3A-CA26-4807-A28A-62429D191BD9}" presName="horz1" presStyleCnt="0"/>
      <dgm:spPr/>
    </dgm:pt>
    <dgm:pt modelId="{38B35DC5-F58A-4E48-B8E9-4FD5007023D1}" type="pres">
      <dgm:prSet presAssocID="{63DBBA3A-CA26-4807-A28A-62429D191BD9}" presName="tx1" presStyleLbl="revTx" presStyleIdx="0" presStyleCnt="2"/>
      <dgm:spPr/>
      <dgm:t>
        <a:bodyPr/>
        <a:lstStyle/>
        <a:p>
          <a:endParaRPr lang="es-ES"/>
        </a:p>
      </dgm:t>
    </dgm:pt>
    <dgm:pt modelId="{1A0DAF86-0799-4F64-83CD-1C6C4C2522DF}" type="pres">
      <dgm:prSet presAssocID="{63DBBA3A-CA26-4807-A28A-62429D191BD9}" presName="vert1" presStyleCnt="0"/>
      <dgm:spPr/>
    </dgm:pt>
    <dgm:pt modelId="{DC6AB22C-E64E-45D7-946D-847A5995CEE5}" type="pres">
      <dgm:prSet presAssocID="{8E1CB0B3-5670-4EC5-8003-9152EA7C8E58}" presName="thickLine" presStyleLbl="alignNode1" presStyleIdx="1" presStyleCnt="2"/>
      <dgm:spPr/>
    </dgm:pt>
    <dgm:pt modelId="{91C06410-B975-46B4-A261-1ABA2E3C2ADC}" type="pres">
      <dgm:prSet presAssocID="{8E1CB0B3-5670-4EC5-8003-9152EA7C8E58}" presName="horz1" presStyleCnt="0"/>
      <dgm:spPr/>
    </dgm:pt>
    <dgm:pt modelId="{245A3C37-6AF6-4E40-8CA9-1B105F1313B1}" type="pres">
      <dgm:prSet presAssocID="{8E1CB0B3-5670-4EC5-8003-9152EA7C8E58}" presName="tx1" presStyleLbl="revTx" presStyleIdx="1" presStyleCnt="2"/>
      <dgm:spPr/>
      <dgm:t>
        <a:bodyPr/>
        <a:lstStyle/>
        <a:p>
          <a:endParaRPr lang="es-ES"/>
        </a:p>
      </dgm:t>
    </dgm:pt>
    <dgm:pt modelId="{FC205672-CE7B-4A5E-A5F6-BCFC51DFA63B}" type="pres">
      <dgm:prSet presAssocID="{8E1CB0B3-5670-4EC5-8003-9152EA7C8E58}" presName="vert1" presStyleCnt="0"/>
      <dgm:spPr/>
    </dgm:pt>
  </dgm:ptLst>
  <dgm:cxnLst>
    <dgm:cxn modelId="{5F676503-3348-4BBD-854A-F3EA7C8B5AF5}" type="presOf" srcId="{63DBBA3A-CA26-4807-A28A-62429D191BD9}" destId="{38B35DC5-F58A-4E48-B8E9-4FD5007023D1}" srcOrd="0" destOrd="0" presId="urn:microsoft.com/office/officeart/2008/layout/LinedList"/>
    <dgm:cxn modelId="{4F78281E-D1D7-4983-92D8-06B79892B05B}" type="presOf" srcId="{8E1CB0B3-5670-4EC5-8003-9152EA7C8E58}" destId="{245A3C37-6AF6-4E40-8CA9-1B105F1313B1}" srcOrd="0" destOrd="0" presId="urn:microsoft.com/office/officeart/2008/layout/LinedList"/>
    <dgm:cxn modelId="{57E73FAE-E03F-4683-93B2-A389E2A6638E}" srcId="{27D0ED25-2F0E-4302-9630-A6F2DCE046AF}" destId="{8E1CB0B3-5670-4EC5-8003-9152EA7C8E58}" srcOrd="1" destOrd="0" parTransId="{CBEF24CA-D531-4F03-87B6-8CF7C40F3654}" sibTransId="{ACDDB8A3-D528-45E4-BACB-3EEB6B97A481}"/>
    <dgm:cxn modelId="{1B243C23-EEE2-4288-AA1D-56D2E71BB01A}" srcId="{27D0ED25-2F0E-4302-9630-A6F2DCE046AF}" destId="{63DBBA3A-CA26-4807-A28A-62429D191BD9}" srcOrd="0" destOrd="0" parTransId="{7730A20A-A370-4A04-8CF0-275265EA812A}" sibTransId="{BCB6900B-FB09-4740-B2CD-E78A0555DB67}"/>
    <dgm:cxn modelId="{79E9EFF8-7AFA-44FE-84B3-387E5805218F}" type="presOf" srcId="{27D0ED25-2F0E-4302-9630-A6F2DCE046AF}" destId="{4B769BA5-7613-4443-94EA-B1D48E596096}" srcOrd="0" destOrd="0" presId="urn:microsoft.com/office/officeart/2008/layout/LinedList"/>
    <dgm:cxn modelId="{60E555CD-6C64-48B7-8D33-237D5E3D05A3}" type="presParOf" srcId="{4B769BA5-7613-4443-94EA-B1D48E596096}" destId="{E2C34BF9-7E15-441D-94B0-FE31AEE45EBF}" srcOrd="0" destOrd="0" presId="urn:microsoft.com/office/officeart/2008/layout/LinedList"/>
    <dgm:cxn modelId="{4D7D6646-4DDE-4483-A1EA-BD12A11AADE2}" type="presParOf" srcId="{4B769BA5-7613-4443-94EA-B1D48E596096}" destId="{34434EA3-86F0-4D40-AA77-0F07B3BA7E87}" srcOrd="1" destOrd="0" presId="urn:microsoft.com/office/officeart/2008/layout/LinedList"/>
    <dgm:cxn modelId="{582768A4-5E7D-4676-AE25-ED31B9D562DF}" type="presParOf" srcId="{34434EA3-86F0-4D40-AA77-0F07B3BA7E87}" destId="{38B35DC5-F58A-4E48-B8E9-4FD5007023D1}" srcOrd="0" destOrd="0" presId="urn:microsoft.com/office/officeart/2008/layout/LinedList"/>
    <dgm:cxn modelId="{BAB32972-8EA2-4C0A-885F-E93A32BAD547}" type="presParOf" srcId="{34434EA3-86F0-4D40-AA77-0F07B3BA7E87}" destId="{1A0DAF86-0799-4F64-83CD-1C6C4C2522DF}" srcOrd="1" destOrd="0" presId="urn:microsoft.com/office/officeart/2008/layout/LinedList"/>
    <dgm:cxn modelId="{837111D2-20C1-4486-8E9D-41CE2F998CFA}" type="presParOf" srcId="{4B769BA5-7613-4443-94EA-B1D48E596096}" destId="{DC6AB22C-E64E-45D7-946D-847A5995CEE5}" srcOrd="2" destOrd="0" presId="urn:microsoft.com/office/officeart/2008/layout/LinedList"/>
    <dgm:cxn modelId="{8AC44896-0DAB-432B-89FC-D16284FCB525}" type="presParOf" srcId="{4B769BA5-7613-4443-94EA-B1D48E596096}" destId="{91C06410-B975-46B4-A261-1ABA2E3C2ADC}" srcOrd="3" destOrd="0" presId="urn:microsoft.com/office/officeart/2008/layout/LinedList"/>
    <dgm:cxn modelId="{C49EA0B9-F10E-43C5-BD3A-D02BECEEEE5E}" type="presParOf" srcId="{91C06410-B975-46B4-A261-1ABA2E3C2ADC}" destId="{245A3C37-6AF6-4E40-8CA9-1B105F1313B1}" srcOrd="0" destOrd="0" presId="urn:microsoft.com/office/officeart/2008/layout/LinedList"/>
    <dgm:cxn modelId="{E6723741-4876-4723-B112-79E36F36E029}" type="presParOf" srcId="{91C06410-B975-46B4-A261-1ABA2E3C2ADC}" destId="{FC205672-CE7B-4A5E-A5F6-BCFC51DFA6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B7F94-4D3C-4530-A0F9-CB6E31BE2A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093F02EC-C3EC-4A2F-9C6C-45C70A49505F}">
      <dgm:prSet custT="1"/>
      <dgm:spPr/>
      <dgm:t>
        <a:bodyPr/>
        <a:lstStyle/>
        <a:p>
          <a:pPr rtl="0"/>
          <a:r>
            <a:rPr lang="es-MX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Establecer la relación entre los principales factores de riesgo y las causas asociadas a la revisión de Artroplastia de rodilla en los pacientes evaluados. 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CB4AF-1968-4240-B418-017434BDF1EE}" type="parTrans" cxnId="{044E14D8-D986-4275-9BB7-B506AB72B6F7}">
      <dgm:prSet/>
      <dgm:spPr/>
      <dgm:t>
        <a:bodyPr/>
        <a:lstStyle/>
        <a:p>
          <a:endParaRPr lang="es-ES"/>
        </a:p>
      </dgm:t>
    </dgm:pt>
    <dgm:pt modelId="{BFB3AE3C-9F07-4918-B262-0481C67CD0A1}" type="sibTrans" cxnId="{044E14D8-D986-4275-9BB7-B506AB72B6F7}">
      <dgm:prSet/>
      <dgm:spPr/>
      <dgm:t>
        <a:bodyPr/>
        <a:lstStyle/>
        <a:p>
          <a:endParaRPr lang="es-ES"/>
        </a:p>
      </dgm:t>
    </dgm:pt>
    <dgm:pt modelId="{37585B19-9B86-40F4-BE84-80B5CF6455F4}">
      <dgm:prSet custT="1"/>
      <dgm:spPr/>
      <dgm:t>
        <a:bodyPr/>
        <a:lstStyle/>
        <a:p>
          <a:pPr rtl="0"/>
          <a:r>
            <a:rPr lang="es-MX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Conocer los resultados obtenidos con el procedimiento de revisión de Artroplastia de rodilla en la población de interés. 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AF66F-A61A-4E40-8925-D7265CD60CB1}" type="parTrans" cxnId="{92372225-EFE9-4E4F-B8A0-4570B639A035}">
      <dgm:prSet/>
      <dgm:spPr/>
      <dgm:t>
        <a:bodyPr/>
        <a:lstStyle/>
        <a:p>
          <a:endParaRPr lang="es-ES"/>
        </a:p>
      </dgm:t>
    </dgm:pt>
    <dgm:pt modelId="{8D82FE30-C820-40CD-BC88-CF819A34E89E}" type="sibTrans" cxnId="{92372225-EFE9-4E4F-B8A0-4570B639A035}">
      <dgm:prSet/>
      <dgm:spPr/>
      <dgm:t>
        <a:bodyPr/>
        <a:lstStyle/>
        <a:p>
          <a:endParaRPr lang="es-ES"/>
        </a:p>
      </dgm:t>
    </dgm:pt>
    <dgm:pt modelId="{D500C20C-3E04-45F0-9AEA-2766FD5EDD15}" type="pres">
      <dgm:prSet presAssocID="{3D4B7F94-4D3C-4530-A0F9-CB6E31BE2A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7258D59-7788-4EE7-81B9-08BC1147F61F}" type="pres">
      <dgm:prSet presAssocID="{093F02EC-C3EC-4A2F-9C6C-45C70A49505F}" presName="thickLine" presStyleLbl="alignNode1" presStyleIdx="0" presStyleCnt="2"/>
      <dgm:spPr/>
    </dgm:pt>
    <dgm:pt modelId="{09996677-3C7B-456B-9368-90C3E2C0DD7D}" type="pres">
      <dgm:prSet presAssocID="{093F02EC-C3EC-4A2F-9C6C-45C70A49505F}" presName="horz1" presStyleCnt="0"/>
      <dgm:spPr/>
    </dgm:pt>
    <dgm:pt modelId="{8CB049C2-E2F9-43C0-811A-6BFCA5958731}" type="pres">
      <dgm:prSet presAssocID="{093F02EC-C3EC-4A2F-9C6C-45C70A49505F}" presName="tx1" presStyleLbl="revTx" presStyleIdx="0" presStyleCnt="2"/>
      <dgm:spPr/>
      <dgm:t>
        <a:bodyPr/>
        <a:lstStyle/>
        <a:p>
          <a:endParaRPr lang="es-ES"/>
        </a:p>
      </dgm:t>
    </dgm:pt>
    <dgm:pt modelId="{2145EDDF-2469-4F44-B2C3-BF81797C8F4C}" type="pres">
      <dgm:prSet presAssocID="{093F02EC-C3EC-4A2F-9C6C-45C70A49505F}" presName="vert1" presStyleCnt="0"/>
      <dgm:spPr/>
    </dgm:pt>
    <dgm:pt modelId="{E7B0553E-D2B0-4A0E-B7AF-C3A36CF45161}" type="pres">
      <dgm:prSet presAssocID="{37585B19-9B86-40F4-BE84-80B5CF6455F4}" presName="thickLine" presStyleLbl="alignNode1" presStyleIdx="1" presStyleCnt="2"/>
      <dgm:spPr/>
    </dgm:pt>
    <dgm:pt modelId="{DF40DA36-EB37-4E5A-B9D9-F0B3546C914E}" type="pres">
      <dgm:prSet presAssocID="{37585B19-9B86-40F4-BE84-80B5CF6455F4}" presName="horz1" presStyleCnt="0"/>
      <dgm:spPr/>
    </dgm:pt>
    <dgm:pt modelId="{74ED5C22-5181-4F05-826A-5EC8FB99F4BB}" type="pres">
      <dgm:prSet presAssocID="{37585B19-9B86-40F4-BE84-80B5CF6455F4}" presName="tx1" presStyleLbl="revTx" presStyleIdx="1" presStyleCnt="2"/>
      <dgm:spPr/>
      <dgm:t>
        <a:bodyPr/>
        <a:lstStyle/>
        <a:p>
          <a:endParaRPr lang="es-ES"/>
        </a:p>
      </dgm:t>
    </dgm:pt>
    <dgm:pt modelId="{70B64D90-562D-448B-A80F-2549A6BD170E}" type="pres">
      <dgm:prSet presAssocID="{37585B19-9B86-40F4-BE84-80B5CF6455F4}" presName="vert1" presStyleCnt="0"/>
      <dgm:spPr/>
    </dgm:pt>
  </dgm:ptLst>
  <dgm:cxnLst>
    <dgm:cxn modelId="{AEAE11C9-BB06-4A39-ABE6-17090B4CD4A7}" type="presOf" srcId="{3D4B7F94-4D3C-4530-A0F9-CB6E31BE2A34}" destId="{D500C20C-3E04-45F0-9AEA-2766FD5EDD15}" srcOrd="0" destOrd="0" presId="urn:microsoft.com/office/officeart/2008/layout/LinedList"/>
    <dgm:cxn modelId="{044E14D8-D986-4275-9BB7-B506AB72B6F7}" srcId="{3D4B7F94-4D3C-4530-A0F9-CB6E31BE2A34}" destId="{093F02EC-C3EC-4A2F-9C6C-45C70A49505F}" srcOrd="0" destOrd="0" parTransId="{6B3CB4AF-1968-4240-B418-017434BDF1EE}" sibTransId="{BFB3AE3C-9F07-4918-B262-0481C67CD0A1}"/>
    <dgm:cxn modelId="{92372225-EFE9-4E4F-B8A0-4570B639A035}" srcId="{3D4B7F94-4D3C-4530-A0F9-CB6E31BE2A34}" destId="{37585B19-9B86-40F4-BE84-80B5CF6455F4}" srcOrd="1" destOrd="0" parTransId="{A3CAF66F-A61A-4E40-8925-D7265CD60CB1}" sibTransId="{8D82FE30-C820-40CD-BC88-CF819A34E89E}"/>
    <dgm:cxn modelId="{F1E59B8D-0336-4992-A66B-6DE9C87405EE}" type="presOf" srcId="{093F02EC-C3EC-4A2F-9C6C-45C70A49505F}" destId="{8CB049C2-E2F9-43C0-811A-6BFCA5958731}" srcOrd="0" destOrd="0" presId="urn:microsoft.com/office/officeart/2008/layout/LinedList"/>
    <dgm:cxn modelId="{36662747-C159-4493-B255-358DEB64899C}" type="presOf" srcId="{37585B19-9B86-40F4-BE84-80B5CF6455F4}" destId="{74ED5C22-5181-4F05-826A-5EC8FB99F4BB}" srcOrd="0" destOrd="0" presId="urn:microsoft.com/office/officeart/2008/layout/LinedList"/>
    <dgm:cxn modelId="{ABB30115-9C42-4484-8C09-13A08979D3B8}" type="presParOf" srcId="{D500C20C-3E04-45F0-9AEA-2766FD5EDD15}" destId="{B7258D59-7788-4EE7-81B9-08BC1147F61F}" srcOrd="0" destOrd="0" presId="urn:microsoft.com/office/officeart/2008/layout/LinedList"/>
    <dgm:cxn modelId="{F8011B4E-154E-46E4-8454-3BABBDD92B3C}" type="presParOf" srcId="{D500C20C-3E04-45F0-9AEA-2766FD5EDD15}" destId="{09996677-3C7B-456B-9368-90C3E2C0DD7D}" srcOrd="1" destOrd="0" presId="urn:microsoft.com/office/officeart/2008/layout/LinedList"/>
    <dgm:cxn modelId="{D78F88A9-3402-4A2B-8A44-08FDE370DB21}" type="presParOf" srcId="{09996677-3C7B-456B-9368-90C3E2C0DD7D}" destId="{8CB049C2-E2F9-43C0-811A-6BFCA5958731}" srcOrd="0" destOrd="0" presId="urn:microsoft.com/office/officeart/2008/layout/LinedList"/>
    <dgm:cxn modelId="{73D2031A-6986-4D20-846B-19B9B43F3BC6}" type="presParOf" srcId="{09996677-3C7B-456B-9368-90C3E2C0DD7D}" destId="{2145EDDF-2469-4F44-B2C3-BF81797C8F4C}" srcOrd="1" destOrd="0" presId="urn:microsoft.com/office/officeart/2008/layout/LinedList"/>
    <dgm:cxn modelId="{203BAD00-3D79-42BB-B48F-601480A47EDC}" type="presParOf" srcId="{D500C20C-3E04-45F0-9AEA-2766FD5EDD15}" destId="{E7B0553E-D2B0-4A0E-B7AF-C3A36CF45161}" srcOrd="2" destOrd="0" presId="urn:microsoft.com/office/officeart/2008/layout/LinedList"/>
    <dgm:cxn modelId="{D69DDEA1-E9BD-4CE0-9961-30CA59B3C4C7}" type="presParOf" srcId="{D500C20C-3E04-45F0-9AEA-2766FD5EDD15}" destId="{DF40DA36-EB37-4E5A-B9D9-F0B3546C914E}" srcOrd="3" destOrd="0" presId="urn:microsoft.com/office/officeart/2008/layout/LinedList"/>
    <dgm:cxn modelId="{B39E7508-924F-484F-BD72-AA2D3850592B}" type="presParOf" srcId="{DF40DA36-EB37-4E5A-B9D9-F0B3546C914E}" destId="{74ED5C22-5181-4F05-826A-5EC8FB99F4BB}" srcOrd="0" destOrd="0" presId="urn:microsoft.com/office/officeart/2008/layout/LinedList"/>
    <dgm:cxn modelId="{0935B3AC-E798-48DA-8B84-27FAF82B7D43}" type="presParOf" srcId="{DF40DA36-EB37-4E5A-B9D9-F0B3546C914E}" destId="{70B64D90-562D-448B-A80F-2549A6BD17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2D2DE1-89D6-42FF-B208-CE441CF8C75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NI"/>
        </a:p>
      </dgm:t>
    </dgm:pt>
    <dgm:pt modelId="{5EDEDA3D-6185-444B-969D-690E36F6358F}">
      <dgm:prSet custT="1"/>
      <dgm:spPr/>
      <dgm:t>
        <a:bodyPr/>
        <a:lstStyle/>
        <a:p>
          <a:pPr algn="l" rtl="0"/>
          <a:r>
            <a:rPr lang="es-NI" sz="2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y tipo de estudio</a:t>
          </a:r>
          <a:endParaRPr lang="es-NI" sz="2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A8CB7-11D3-496B-8174-A037A5AA6D87}" type="parTrans" cxnId="{BF81F183-80C7-4220-B0B2-BD21FA111B62}">
      <dgm:prSet/>
      <dgm:spPr/>
      <dgm:t>
        <a:bodyPr/>
        <a:lstStyle/>
        <a:p>
          <a:endParaRPr lang="es-NI"/>
        </a:p>
      </dgm:t>
    </dgm:pt>
    <dgm:pt modelId="{A8B78273-A29A-4E97-AAB1-F988E60483D9}" type="sibTrans" cxnId="{BF81F183-80C7-4220-B0B2-BD21FA111B62}">
      <dgm:prSet/>
      <dgm:spPr/>
      <dgm:t>
        <a:bodyPr/>
        <a:lstStyle/>
        <a:p>
          <a:endParaRPr lang="es-NI"/>
        </a:p>
      </dgm:t>
    </dgm:pt>
    <dgm:pt modelId="{6288E06D-555B-478A-996F-7DB479FA2515}">
      <dgm:prSet custT="1"/>
      <dgm:spPr/>
      <dgm:t>
        <a:bodyPr/>
        <a:lstStyle/>
        <a:p>
          <a:pPr algn="l" rtl="0"/>
          <a:r>
            <a:rPr lang="es-NI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Cuantitativo,casos</a:t>
          </a:r>
          <a:r>
            <a:rPr lang="es-NI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controles</a:t>
          </a:r>
          <a:endParaRPr lang="es-N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99E9B-0AA4-4531-B012-851E34C845D3}" type="parTrans" cxnId="{42B1A937-F421-4D68-BDDD-CFBB80979C5D}">
      <dgm:prSet/>
      <dgm:spPr/>
      <dgm:t>
        <a:bodyPr/>
        <a:lstStyle/>
        <a:p>
          <a:endParaRPr lang="es-NI"/>
        </a:p>
      </dgm:t>
    </dgm:pt>
    <dgm:pt modelId="{C900E559-6940-495E-A14C-4B1E13FBC0EB}" type="sibTrans" cxnId="{42B1A937-F421-4D68-BDDD-CFBB80979C5D}">
      <dgm:prSet/>
      <dgm:spPr/>
      <dgm:t>
        <a:bodyPr/>
        <a:lstStyle/>
        <a:p>
          <a:endParaRPr lang="es-NI"/>
        </a:p>
      </dgm:t>
    </dgm:pt>
    <dgm:pt modelId="{736C06A3-B616-4CD2-8D11-302B82D00DAC}">
      <dgm:prSet custT="1"/>
      <dgm:spPr/>
      <dgm:t>
        <a:bodyPr/>
        <a:lstStyle/>
        <a:p>
          <a:pPr algn="l" rtl="0"/>
          <a:r>
            <a:rPr lang="es-NI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Objeto de estudio</a:t>
          </a:r>
          <a:endParaRPr lang="es-N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6D751-E888-4067-AA51-51073BFADBAE}" type="parTrans" cxnId="{EA2B27DE-D921-4383-9574-9783B96A4B72}">
      <dgm:prSet/>
      <dgm:spPr/>
      <dgm:t>
        <a:bodyPr/>
        <a:lstStyle/>
        <a:p>
          <a:endParaRPr lang="es-NI"/>
        </a:p>
      </dgm:t>
    </dgm:pt>
    <dgm:pt modelId="{0A7736D9-0AA2-4136-9DFA-E6857729AD99}" type="sibTrans" cxnId="{EA2B27DE-D921-4383-9574-9783B96A4B72}">
      <dgm:prSet/>
      <dgm:spPr/>
      <dgm:t>
        <a:bodyPr/>
        <a:lstStyle/>
        <a:p>
          <a:endParaRPr lang="es-NI"/>
        </a:p>
      </dgm:t>
    </dgm:pt>
    <dgm:pt modelId="{53DD2D23-C8EC-45A4-92DF-9DC3B585163F}">
      <dgm:prSet custT="1"/>
      <dgm:spPr/>
      <dgm:t>
        <a:bodyPr/>
        <a:lstStyle/>
        <a:p>
          <a:pPr algn="l" rtl="0"/>
          <a:r>
            <a:rPr lang="es-NI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Factores de riesgo asociados </a:t>
          </a:r>
          <a:endParaRPr lang="es-N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E1BB2-5B7C-4927-984C-CCB5929D1911}" type="parTrans" cxnId="{0B7ADAB7-FE6D-4613-9272-177041B055F2}">
      <dgm:prSet/>
      <dgm:spPr/>
      <dgm:t>
        <a:bodyPr/>
        <a:lstStyle/>
        <a:p>
          <a:endParaRPr lang="es-NI"/>
        </a:p>
      </dgm:t>
    </dgm:pt>
    <dgm:pt modelId="{D6D6D333-2EC7-4ABB-AF7E-66756CE04F07}" type="sibTrans" cxnId="{0B7ADAB7-FE6D-4613-9272-177041B055F2}">
      <dgm:prSet/>
      <dgm:spPr/>
      <dgm:t>
        <a:bodyPr/>
        <a:lstStyle/>
        <a:p>
          <a:endParaRPr lang="es-NI"/>
        </a:p>
      </dgm:t>
    </dgm:pt>
    <dgm:pt modelId="{7F501090-8FC5-4E42-AECF-3883AB401F28}">
      <dgm:prSet custT="1"/>
      <dgm:spPr/>
      <dgm:t>
        <a:bodyPr/>
        <a:lstStyle/>
        <a:p>
          <a:pPr algn="l" rtl="0"/>
          <a:r>
            <a:rPr lang="es-NI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 </a:t>
          </a:r>
          <a:endParaRPr lang="es-N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FC5FE-239A-4013-A44E-F0CABF6E0B5D}" type="parTrans" cxnId="{FEDDB368-3239-47C9-B48A-32DFD7A39382}">
      <dgm:prSet/>
      <dgm:spPr/>
      <dgm:t>
        <a:bodyPr/>
        <a:lstStyle/>
        <a:p>
          <a:endParaRPr lang="es-NI"/>
        </a:p>
      </dgm:t>
    </dgm:pt>
    <dgm:pt modelId="{FD17D8E9-928B-4890-A3AB-E65C261CFDCC}" type="sibTrans" cxnId="{FEDDB368-3239-47C9-B48A-32DFD7A39382}">
      <dgm:prSet/>
      <dgm:spPr/>
      <dgm:t>
        <a:bodyPr/>
        <a:lstStyle/>
        <a:p>
          <a:endParaRPr lang="es-NI"/>
        </a:p>
      </dgm:t>
    </dgm:pt>
    <dgm:pt modelId="{53138120-BE3A-44E4-9F15-EB616932C007}">
      <dgm:prSet custT="1"/>
      <dgm:spPr/>
      <dgm:t>
        <a:bodyPr/>
        <a:lstStyle/>
        <a:p>
          <a:pPr algn="l" rtl="0"/>
          <a:r>
            <a:rPr lang="es-NI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Pacientes sometidos a revisión de artroplastia de rodilla</a:t>
          </a:r>
          <a:endParaRPr lang="es-N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4955F9-6671-49BD-907D-A6716D3767DC}" type="parTrans" cxnId="{84277B04-6022-4210-B451-C5D35868117B}">
      <dgm:prSet/>
      <dgm:spPr/>
      <dgm:t>
        <a:bodyPr/>
        <a:lstStyle/>
        <a:p>
          <a:endParaRPr lang="es-NI"/>
        </a:p>
      </dgm:t>
    </dgm:pt>
    <dgm:pt modelId="{76567B3F-AC68-45D1-A1F7-72463A41B0C1}" type="sibTrans" cxnId="{84277B04-6022-4210-B451-C5D35868117B}">
      <dgm:prSet/>
      <dgm:spPr/>
      <dgm:t>
        <a:bodyPr/>
        <a:lstStyle/>
        <a:p>
          <a:endParaRPr lang="es-NI"/>
        </a:p>
      </dgm:t>
    </dgm:pt>
    <dgm:pt modelId="{F637B3F4-9139-410E-A38A-52B1D32BA776}">
      <dgm:prSet custT="1"/>
      <dgm:spPr/>
      <dgm:t>
        <a:bodyPr/>
        <a:lstStyle/>
        <a:p>
          <a:pPr algn="l" rtl="0"/>
          <a:r>
            <a:rPr lang="es-NI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 pacientes</a:t>
          </a:r>
          <a:endParaRPr lang="es-N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1FF13-D6DF-477D-85B4-99FB65AC2695}" type="parTrans" cxnId="{77C88741-8D41-4291-A224-FF4990EA2534}">
      <dgm:prSet/>
      <dgm:spPr/>
      <dgm:t>
        <a:bodyPr/>
        <a:lstStyle/>
        <a:p>
          <a:endParaRPr lang="es-NI"/>
        </a:p>
      </dgm:t>
    </dgm:pt>
    <dgm:pt modelId="{A08F7F4C-341C-4654-9F21-523BF53B0B0A}" type="sibTrans" cxnId="{77C88741-8D41-4291-A224-FF4990EA2534}">
      <dgm:prSet/>
      <dgm:spPr/>
      <dgm:t>
        <a:bodyPr/>
        <a:lstStyle/>
        <a:p>
          <a:endParaRPr lang="es-NI"/>
        </a:p>
      </dgm:t>
    </dgm:pt>
    <dgm:pt modelId="{8E19757B-0B73-4D19-B7AF-635DCCAFC93E}">
      <dgm:prSet custT="1"/>
      <dgm:spPr/>
      <dgm:t>
        <a:bodyPr/>
        <a:lstStyle/>
        <a:p>
          <a:pPr algn="l" rtl="0"/>
          <a:r>
            <a:rPr lang="es-NI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r>
            <a:rPr lang="es-NI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NI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Diana</a:t>
          </a:r>
          <a:r>
            <a:rPr lang="es-NI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s-NI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Universo</a:t>
          </a:r>
          <a:r>
            <a:rPr lang="es-NI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NI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C87F2-69F7-41D8-83DF-845530F89626}" type="sibTrans" cxnId="{7E9D1A19-D68D-4C2A-88B9-EC6ED6C54055}">
      <dgm:prSet/>
      <dgm:spPr/>
      <dgm:t>
        <a:bodyPr/>
        <a:lstStyle/>
        <a:p>
          <a:endParaRPr lang="es-NI"/>
        </a:p>
      </dgm:t>
    </dgm:pt>
    <dgm:pt modelId="{6E59CAB7-E703-487A-AE4E-DD4B6A21A391}" type="parTrans" cxnId="{7E9D1A19-D68D-4C2A-88B9-EC6ED6C54055}">
      <dgm:prSet/>
      <dgm:spPr/>
      <dgm:t>
        <a:bodyPr/>
        <a:lstStyle/>
        <a:p>
          <a:endParaRPr lang="es-NI"/>
        </a:p>
      </dgm:t>
    </dgm:pt>
    <dgm:pt modelId="{484BAABE-1042-4433-9E9B-D4E63AAA0138}" type="pres">
      <dgm:prSet presAssocID="{C12D2DE1-89D6-42FF-B208-CE441CF8C7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062A202-9D72-4C6F-9FEA-CE0918164F57}" type="pres">
      <dgm:prSet presAssocID="{5EDEDA3D-6185-444B-969D-690E36F6358F}" presName="composite" presStyleCnt="0"/>
      <dgm:spPr/>
      <dgm:t>
        <a:bodyPr/>
        <a:lstStyle/>
        <a:p>
          <a:endParaRPr lang="es-ES"/>
        </a:p>
      </dgm:t>
    </dgm:pt>
    <dgm:pt modelId="{16F527B1-C3EF-480C-8F2A-3EA34FE53BB1}" type="pres">
      <dgm:prSet presAssocID="{5EDEDA3D-6185-444B-969D-690E36F6358F}" presName="LShape" presStyleLbl="alignNode1" presStyleIdx="0" presStyleCnt="7"/>
      <dgm:spPr/>
      <dgm:t>
        <a:bodyPr/>
        <a:lstStyle/>
        <a:p>
          <a:endParaRPr lang="es-ES"/>
        </a:p>
      </dgm:t>
    </dgm:pt>
    <dgm:pt modelId="{7A17CF95-BC23-44D0-B6A6-E62707461F52}" type="pres">
      <dgm:prSet presAssocID="{5EDEDA3D-6185-444B-969D-690E36F6358F}" presName="ParentText" presStyleLbl="revTx" presStyleIdx="0" presStyleCnt="4" custScaleX="115727" custLinFactNeighborX="5120" custLinFactNeighborY="-1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DFA06-956C-416D-A759-245701409AFA}" type="pres">
      <dgm:prSet presAssocID="{5EDEDA3D-6185-444B-969D-690E36F6358F}" presName="Triangle" presStyleLbl="alignNode1" presStyleIdx="1" presStyleCnt="7"/>
      <dgm:spPr/>
      <dgm:t>
        <a:bodyPr/>
        <a:lstStyle/>
        <a:p>
          <a:endParaRPr lang="es-ES"/>
        </a:p>
      </dgm:t>
    </dgm:pt>
    <dgm:pt modelId="{245C835A-DFFA-43D3-B8D2-31FFCB360137}" type="pres">
      <dgm:prSet presAssocID="{A8B78273-A29A-4E97-AAB1-F988E60483D9}" presName="sibTrans" presStyleCnt="0"/>
      <dgm:spPr/>
      <dgm:t>
        <a:bodyPr/>
        <a:lstStyle/>
        <a:p>
          <a:endParaRPr lang="es-ES"/>
        </a:p>
      </dgm:t>
    </dgm:pt>
    <dgm:pt modelId="{2AB75332-9575-45D1-9788-E90B9BB40ABA}" type="pres">
      <dgm:prSet presAssocID="{A8B78273-A29A-4E97-AAB1-F988E60483D9}" presName="space" presStyleCnt="0"/>
      <dgm:spPr/>
      <dgm:t>
        <a:bodyPr/>
        <a:lstStyle/>
        <a:p>
          <a:endParaRPr lang="es-ES"/>
        </a:p>
      </dgm:t>
    </dgm:pt>
    <dgm:pt modelId="{8033576A-0363-4B99-BAE2-788259CF7546}" type="pres">
      <dgm:prSet presAssocID="{736C06A3-B616-4CD2-8D11-302B82D00DAC}" presName="composite" presStyleCnt="0"/>
      <dgm:spPr/>
      <dgm:t>
        <a:bodyPr/>
        <a:lstStyle/>
        <a:p>
          <a:endParaRPr lang="es-ES"/>
        </a:p>
      </dgm:t>
    </dgm:pt>
    <dgm:pt modelId="{B4050E70-F968-493B-942E-9C07BEE5B512}" type="pres">
      <dgm:prSet presAssocID="{736C06A3-B616-4CD2-8D11-302B82D00DAC}" presName="LShape" presStyleLbl="alignNode1" presStyleIdx="2" presStyleCnt="7"/>
      <dgm:spPr/>
      <dgm:t>
        <a:bodyPr/>
        <a:lstStyle/>
        <a:p>
          <a:endParaRPr lang="es-ES"/>
        </a:p>
      </dgm:t>
    </dgm:pt>
    <dgm:pt modelId="{A67A1305-BF11-4644-B82C-E9DBF033BBDB}" type="pres">
      <dgm:prSet presAssocID="{736C06A3-B616-4CD2-8D11-302B82D00DA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26C5B0-4D3D-4D4F-AC2B-089C2C05EBC6}" type="pres">
      <dgm:prSet presAssocID="{736C06A3-B616-4CD2-8D11-302B82D00DAC}" presName="Triangle" presStyleLbl="alignNode1" presStyleIdx="3" presStyleCnt="7"/>
      <dgm:spPr/>
      <dgm:t>
        <a:bodyPr/>
        <a:lstStyle/>
        <a:p>
          <a:endParaRPr lang="es-ES"/>
        </a:p>
      </dgm:t>
    </dgm:pt>
    <dgm:pt modelId="{25560B89-E3A9-4258-AD9B-0A0072D418BD}" type="pres">
      <dgm:prSet presAssocID="{0A7736D9-0AA2-4136-9DFA-E6857729AD99}" presName="sibTrans" presStyleCnt="0"/>
      <dgm:spPr/>
      <dgm:t>
        <a:bodyPr/>
        <a:lstStyle/>
        <a:p>
          <a:endParaRPr lang="es-ES"/>
        </a:p>
      </dgm:t>
    </dgm:pt>
    <dgm:pt modelId="{86862F94-3754-4F0A-833E-6D950A193892}" type="pres">
      <dgm:prSet presAssocID="{0A7736D9-0AA2-4136-9DFA-E6857729AD99}" presName="space" presStyleCnt="0"/>
      <dgm:spPr/>
      <dgm:t>
        <a:bodyPr/>
        <a:lstStyle/>
        <a:p>
          <a:endParaRPr lang="es-ES"/>
        </a:p>
      </dgm:t>
    </dgm:pt>
    <dgm:pt modelId="{6E925736-AF6B-4189-8314-419C8AE99751}" type="pres">
      <dgm:prSet presAssocID="{7F501090-8FC5-4E42-AECF-3883AB401F28}" presName="composite" presStyleCnt="0"/>
      <dgm:spPr/>
      <dgm:t>
        <a:bodyPr/>
        <a:lstStyle/>
        <a:p>
          <a:endParaRPr lang="es-ES"/>
        </a:p>
      </dgm:t>
    </dgm:pt>
    <dgm:pt modelId="{FE5F69F9-07DD-4724-956A-85441526FC8B}" type="pres">
      <dgm:prSet presAssocID="{7F501090-8FC5-4E42-AECF-3883AB401F28}" presName="LShape" presStyleLbl="alignNode1" presStyleIdx="4" presStyleCnt="7"/>
      <dgm:spPr/>
      <dgm:t>
        <a:bodyPr/>
        <a:lstStyle/>
        <a:p>
          <a:endParaRPr lang="es-ES"/>
        </a:p>
      </dgm:t>
    </dgm:pt>
    <dgm:pt modelId="{DFCAB32E-907F-41D1-94D6-18E506FFFE48}" type="pres">
      <dgm:prSet presAssocID="{7F501090-8FC5-4E42-AECF-3883AB401F28}" presName="ParentText" presStyleLbl="revTx" presStyleIdx="2" presStyleCnt="4" custScaleX="1056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A79EE3-5D61-4828-B2B5-3007887092AC}" type="pres">
      <dgm:prSet presAssocID="{7F501090-8FC5-4E42-AECF-3883AB401F28}" presName="Triangle" presStyleLbl="alignNode1" presStyleIdx="5" presStyleCnt="7"/>
      <dgm:spPr/>
      <dgm:t>
        <a:bodyPr/>
        <a:lstStyle/>
        <a:p>
          <a:endParaRPr lang="es-ES"/>
        </a:p>
      </dgm:t>
    </dgm:pt>
    <dgm:pt modelId="{E61305D5-F7D7-41C4-A59D-0AFF3176CE49}" type="pres">
      <dgm:prSet presAssocID="{FD17D8E9-928B-4890-A3AB-E65C261CFDCC}" presName="sibTrans" presStyleCnt="0"/>
      <dgm:spPr/>
      <dgm:t>
        <a:bodyPr/>
        <a:lstStyle/>
        <a:p>
          <a:endParaRPr lang="es-ES"/>
        </a:p>
      </dgm:t>
    </dgm:pt>
    <dgm:pt modelId="{17497F54-2113-4917-B053-C84E5D2FDCCD}" type="pres">
      <dgm:prSet presAssocID="{FD17D8E9-928B-4890-A3AB-E65C261CFDCC}" presName="space" presStyleCnt="0"/>
      <dgm:spPr/>
      <dgm:t>
        <a:bodyPr/>
        <a:lstStyle/>
        <a:p>
          <a:endParaRPr lang="es-ES"/>
        </a:p>
      </dgm:t>
    </dgm:pt>
    <dgm:pt modelId="{E8032726-5FD6-40B5-9683-3B0B57CD9950}" type="pres">
      <dgm:prSet presAssocID="{8E19757B-0B73-4D19-B7AF-635DCCAFC93E}" presName="composite" presStyleCnt="0"/>
      <dgm:spPr/>
      <dgm:t>
        <a:bodyPr/>
        <a:lstStyle/>
        <a:p>
          <a:endParaRPr lang="es-ES"/>
        </a:p>
      </dgm:t>
    </dgm:pt>
    <dgm:pt modelId="{53502997-9952-4508-BD3D-B6673137FFEE}" type="pres">
      <dgm:prSet presAssocID="{8E19757B-0B73-4D19-B7AF-635DCCAFC93E}" presName="LShape" presStyleLbl="alignNode1" presStyleIdx="6" presStyleCnt="7"/>
      <dgm:spPr/>
      <dgm:t>
        <a:bodyPr/>
        <a:lstStyle/>
        <a:p>
          <a:endParaRPr lang="es-ES"/>
        </a:p>
      </dgm:t>
    </dgm:pt>
    <dgm:pt modelId="{C0A53D2D-6312-4F1D-92BA-593C554AB1C9}" type="pres">
      <dgm:prSet presAssocID="{8E19757B-0B73-4D19-B7AF-635DCCAFC93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EF1298-6C8C-4C9A-A4ED-9026AA70E63D}" type="presOf" srcId="{5EDEDA3D-6185-444B-969D-690E36F6358F}" destId="{7A17CF95-BC23-44D0-B6A6-E62707461F52}" srcOrd="0" destOrd="0" presId="urn:microsoft.com/office/officeart/2009/3/layout/StepUpProcess"/>
    <dgm:cxn modelId="{1846F261-9210-4EBD-95D5-C882F8894979}" type="presOf" srcId="{53138120-BE3A-44E4-9F15-EB616932C007}" destId="{DFCAB32E-907F-41D1-94D6-18E506FFFE48}" srcOrd="0" destOrd="1" presId="urn:microsoft.com/office/officeart/2009/3/layout/StepUpProcess"/>
    <dgm:cxn modelId="{8D496FCD-35F1-4B9B-A2A1-28BF73EF2DD6}" type="presOf" srcId="{C12D2DE1-89D6-42FF-B208-CE441CF8C758}" destId="{484BAABE-1042-4433-9E9B-D4E63AAA0138}" srcOrd="0" destOrd="0" presId="urn:microsoft.com/office/officeart/2009/3/layout/StepUpProcess"/>
    <dgm:cxn modelId="{7517F3B5-56ED-4842-9560-57A062F68FFA}" type="presOf" srcId="{6288E06D-555B-478A-996F-7DB479FA2515}" destId="{7A17CF95-BC23-44D0-B6A6-E62707461F52}" srcOrd="0" destOrd="1" presId="urn:microsoft.com/office/officeart/2009/3/layout/StepUpProcess"/>
    <dgm:cxn modelId="{BF81F183-80C7-4220-B0B2-BD21FA111B62}" srcId="{C12D2DE1-89D6-42FF-B208-CE441CF8C758}" destId="{5EDEDA3D-6185-444B-969D-690E36F6358F}" srcOrd="0" destOrd="0" parTransId="{757A8CB7-11D3-496B-8174-A037A5AA6D87}" sibTransId="{A8B78273-A29A-4E97-AAB1-F988E60483D9}"/>
    <dgm:cxn modelId="{0C899144-4B87-4E8B-BDC5-26B1B0F335E3}" type="presOf" srcId="{7F501090-8FC5-4E42-AECF-3883AB401F28}" destId="{DFCAB32E-907F-41D1-94D6-18E506FFFE48}" srcOrd="0" destOrd="0" presId="urn:microsoft.com/office/officeart/2009/3/layout/StepUpProcess"/>
    <dgm:cxn modelId="{08523095-5652-474D-97DE-E70616FF5082}" type="presOf" srcId="{736C06A3-B616-4CD2-8D11-302B82D00DAC}" destId="{A67A1305-BF11-4644-B82C-E9DBF033BBDB}" srcOrd="0" destOrd="0" presId="urn:microsoft.com/office/officeart/2009/3/layout/StepUpProcess"/>
    <dgm:cxn modelId="{18FE5406-ACBA-48EF-A539-C84E829A3B0F}" type="presOf" srcId="{8E19757B-0B73-4D19-B7AF-635DCCAFC93E}" destId="{C0A53D2D-6312-4F1D-92BA-593C554AB1C9}" srcOrd="0" destOrd="0" presId="urn:microsoft.com/office/officeart/2009/3/layout/StepUpProcess"/>
    <dgm:cxn modelId="{FEDDB368-3239-47C9-B48A-32DFD7A39382}" srcId="{C12D2DE1-89D6-42FF-B208-CE441CF8C758}" destId="{7F501090-8FC5-4E42-AECF-3883AB401F28}" srcOrd="2" destOrd="0" parTransId="{75BFC5FE-239A-4013-A44E-F0CABF6E0B5D}" sibTransId="{FD17D8E9-928B-4890-A3AB-E65C261CFDCC}"/>
    <dgm:cxn modelId="{0B7ADAB7-FE6D-4613-9272-177041B055F2}" srcId="{736C06A3-B616-4CD2-8D11-302B82D00DAC}" destId="{53DD2D23-C8EC-45A4-92DF-9DC3B585163F}" srcOrd="0" destOrd="0" parTransId="{170E1BB2-5B7C-4927-984C-CCB5929D1911}" sibTransId="{D6D6D333-2EC7-4ABB-AF7E-66756CE04F07}"/>
    <dgm:cxn modelId="{84277B04-6022-4210-B451-C5D35868117B}" srcId="{7F501090-8FC5-4E42-AECF-3883AB401F28}" destId="{53138120-BE3A-44E4-9F15-EB616932C007}" srcOrd="0" destOrd="0" parTransId="{F64955F9-6671-49BD-907D-A6716D3767DC}" sibTransId="{76567B3F-AC68-45D1-A1F7-72463A41B0C1}"/>
    <dgm:cxn modelId="{787D9DED-E512-4D25-B4DC-F3CFF4F0BBEF}" type="presOf" srcId="{F637B3F4-9139-410E-A38A-52B1D32BA776}" destId="{C0A53D2D-6312-4F1D-92BA-593C554AB1C9}" srcOrd="0" destOrd="1" presId="urn:microsoft.com/office/officeart/2009/3/layout/StepUpProcess"/>
    <dgm:cxn modelId="{7E9D1A19-D68D-4C2A-88B9-EC6ED6C54055}" srcId="{C12D2DE1-89D6-42FF-B208-CE441CF8C758}" destId="{8E19757B-0B73-4D19-B7AF-635DCCAFC93E}" srcOrd="3" destOrd="0" parTransId="{6E59CAB7-E703-487A-AE4E-DD4B6A21A391}" sibTransId="{F0AC87F2-69F7-41D8-83DF-845530F89626}"/>
    <dgm:cxn modelId="{42B1A937-F421-4D68-BDDD-CFBB80979C5D}" srcId="{5EDEDA3D-6185-444B-969D-690E36F6358F}" destId="{6288E06D-555B-478A-996F-7DB479FA2515}" srcOrd="0" destOrd="0" parTransId="{26F99E9B-0AA4-4531-B012-851E34C845D3}" sibTransId="{C900E559-6940-495E-A14C-4B1E13FBC0EB}"/>
    <dgm:cxn modelId="{77C88741-8D41-4291-A224-FF4990EA2534}" srcId="{8E19757B-0B73-4D19-B7AF-635DCCAFC93E}" destId="{F637B3F4-9139-410E-A38A-52B1D32BA776}" srcOrd="0" destOrd="0" parTransId="{CD91FF13-D6DF-477D-85B4-99FB65AC2695}" sibTransId="{A08F7F4C-341C-4654-9F21-523BF53B0B0A}"/>
    <dgm:cxn modelId="{153839DC-88CB-4676-8490-8E8676F6AD6C}" type="presOf" srcId="{53DD2D23-C8EC-45A4-92DF-9DC3B585163F}" destId="{A67A1305-BF11-4644-B82C-E9DBF033BBDB}" srcOrd="0" destOrd="1" presId="urn:microsoft.com/office/officeart/2009/3/layout/StepUpProcess"/>
    <dgm:cxn modelId="{EA2B27DE-D921-4383-9574-9783B96A4B72}" srcId="{C12D2DE1-89D6-42FF-B208-CE441CF8C758}" destId="{736C06A3-B616-4CD2-8D11-302B82D00DAC}" srcOrd="1" destOrd="0" parTransId="{87F6D751-E888-4067-AA51-51073BFADBAE}" sibTransId="{0A7736D9-0AA2-4136-9DFA-E6857729AD99}"/>
    <dgm:cxn modelId="{3D0F5587-E7F1-471E-953A-5E0FFFF0B69A}" type="presParOf" srcId="{484BAABE-1042-4433-9E9B-D4E63AAA0138}" destId="{E062A202-9D72-4C6F-9FEA-CE0918164F57}" srcOrd="0" destOrd="0" presId="urn:microsoft.com/office/officeart/2009/3/layout/StepUpProcess"/>
    <dgm:cxn modelId="{4334E71B-54C2-4580-810D-34FA15B0ED7E}" type="presParOf" srcId="{E062A202-9D72-4C6F-9FEA-CE0918164F57}" destId="{16F527B1-C3EF-480C-8F2A-3EA34FE53BB1}" srcOrd="0" destOrd="0" presId="urn:microsoft.com/office/officeart/2009/3/layout/StepUpProcess"/>
    <dgm:cxn modelId="{C316CD2B-0A1A-49CF-9D1E-2FBCA953B084}" type="presParOf" srcId="{E062A202-9D72-4C6F-9FEA-CE0918164F57}" destId="{7A17CF95-BC23-44D0-B6A6-E62707461F52}" srcOrd="1" destOrd="0" presId="urn:microsoft.com/office/officeart/2009/3/layout/StepUpProcess"/>
    <dgm:cxn modelId="{9C2BA850-A960-4607-9F13-12603FFD0C09}" type="presParOf" srcId="{E062A202-9D72-4C6F-9FEA-CE0918164F57}" destId="{6D5DFA06-956C-416D-A759-245701409AFA}" srcOrd="2" destOrd="0" presId="urn:microsoft.com/office/officeart/2009/3/layout/StepUpProcess"/>
    <dgm:cxn modelId="{E5E40FB6-86EA-45BE-97A8-BC36B772EF53}" type="presParOf" srcId="{484BAABE-1042-4433-9E9B-D4E63AAA0138}" destId="{245C835A-DFFA-43D3-B8D2-31FFCB360137}" srcOrd="1" destOrd="0" presId="urn:microsoft.com/office/officeart/2009/3/layout/StepUpProcess"/>
    <dgm:cxn modelId="{31D7D48B-7131-4FB8-991D-57FD29855815}" type="presParOf" srcId="{245C835A-DFFA-43D3-B8D2-31FFCB360137}" destId="{2AB75332-9575-45D1-9788-E90B9BB40ABA}" srcOrd="0" destOrd="0" presId="urn:microsoft.com/office/officeart/2009/3/layout/StepUpProcess"/>
    <dgm:cxn modelId="{38741800-1D80-4578-A69C-16174E52DD88}" type="presParOf" srcId="{484BAABE-1042-4433-9E9B-D4E63AAA0138}" destId="{8033576A-0363-4B99-BAE2-788259CF7546}" srcOrd="2" destOrd="0" presId="urn:microsoft.com/office/officeart/2009/3/layout/StepUpProcess"/>
    <dgm:cxn modelId="{0038A70E-6603-4A72-805D-500EDEFA732E}" type="presParOf" srcId="{8033576A-0363-4B99-BAE2-788259CF7546}" destId="{B4050E70-F968-493B-942E-9C07BEE5B512}" srcOrd="0" destOrd="0" presId="urn:microsoft.com/office/officeart/2009/3/layout/StepUpProcess"/>
    <dgm:cxn modelId="{FB429391-519D-4AA8-9158-BACB65611A8E}" type="presParOf" srcId="{8033576A-0363-4B99-BAE2-788259CF7546}" destId="{A67A1305-BF11-4644-B82C-E9DBF033BBDB}" srcOrd="1" destOrd="0" presId="urn:microsoft.com/office/officeart/2009/3/layout/StepUpProcess"/>
    <dgm:cxn modelId="{BB8F2947-A5F4-4E58-8CB0-418FAAD6BE7A}" type="presParOf" srcId="{8033576A-0363-4B99-BAE2-788259CF7546}" destId="{A126C5B0-4D3D-4D4F-AC2B-089C2C05EBC6}" srcOrd="2" destOrd="0" presId="urn:microsoft.com/office/officeart/2009/3/layout/StepUpProcess"/>
    <dgm:cxn modelId="{37278796-3D4C-4C70-8F64-EE20937B0C18}" type="presParOf" srcId="{484BAABE-1042-4433-9E9B-D4E63AAA0138}" destId="{25560B89-E3A9-4258-AD9B-0A0072D418BD}" srcOrd="3" destOrd="0" presId="urn:microsoft.com/office/officeart/2009/3/layout/StepUpProcess"/>
    <dgm:cxn modelId="{6B274F7C-4DC7-4547-BFA2-48F85090B73D}" type="presParOf" srcId="{25560B89-E3A9-4258-AD9B-0A0072D418BD}" destId="{86862F94-3754-4F0A-833E-6D950A193892}" srcOrd="0" destOrd="0" presId="urn:microsoft.com/office/officeart/2009/3/layout/StepUpProcess"/>
    <dgm:cxn modelId="{1AD40CAF-5B04-41FD-82E1-0D9FA7355795}" type="presParOf" srcId="{484BAABE-1042-4433-9E9B-D4E63AAA0138}" destId="{6E925736-AF6B-4189-8314-419C8AE99751}" srcOrd="4" destOrd="0" presId="urn:microsoft.com/office/officeart/2009/3/layout/StepUpProcess"/>
    <dgm:cxn modelId="{CD7F3827-2B2A-4A4A-AC8A-D4DCE0B6CCC7}" type="presParOf" srcId="{6E925736-AF6B-4189-8314-419C8AE99751}" destId="{FE5F69F9-07DD-4724-956A-85441526FC8B}" srcOrd="0" destOrd="0" presId="urn:microsoft.com/office/officeart/2009/3/layout/StepUpProcess"/>
    <dgm:cxn modelId="{F08FC315-9AEF-43ED-8347-D693127510EE}" type="presParOf" srcId="{6E925736-AF6B-4189-8314-419C8AE99751}" destId="{DFCAB32E-907F-41D1-94D6-18E506FFFE48}" srcOrd="1" destOrd="0" presId="urn:microsoft.com/office/officeart/2009/3/layout/StepUpProcess"/>
    <dgm:cxn modelId="{5E418843-FBF7-4DE2-AE91-FF91F4432FE1}" type="presParOf" srcId="{6E925736-AF6B-4189-8314-419C8AE99751}" destId="{06A79EE3-5D61-4828-B2B5-3007887092AC}" srcOrd="2" destOrd="0" presId="urn:microsoft.com/office/officeart/2009/3/layout/StepUpProcess"/>
    <dgm:cxn modelId="{39A86859-B1BC-40FC-B59C-18DF923A9B07}" type="presParOf" srcId="{484BAABE-1042-4433-9E9B-D4E63AAA0138}" destId="{E61305D5-F7D7-41C4-A59D-0AFF3176CE49}" srcOrd="5" destOrd="0" presId="urn:microsoft.com/office/officeart/2009/3/layout/StepUpProcess"/>
    <dgm:cxn modelId="{2CB5AC2D-D938-4F22-A1E2-71E0266CC7FF}" type="presParOf" srcId="{E61305D5-F7D7-41C4-A59D-0AFF3176CE49}" destId="{17497F54-2113-4917-B053-C84E5D2FDCCD}" srcOrd="0" destOrd="0" presId="urn:microsoft.com/office/officeart/2009/3/layout/StepUpProcess"/>
    <dgm:cxn modelId="{361CB2FD-0610-4E37-9991-6A2BB77695E8}" type="presParOf" srcId="{484BAABE-1042-4433-9E9B-D4E63AAA0138}" destId="{E8032726-5FD6-40B5-9683-3B0B57CD9950}" srcOrd="6" destOrd="0" presId="urn:microsoft.com/office/officeart/2009/3/layout/StepUpProcess"/>
    <dgm:cxn modelId="{430D5C5D-C8B7-476D-B319-A1481F92362C}" type="presParOf" srcId="{E8032726-5FD6-40B5-9683-3B0B57CD9950}" destId="{53502997-9952-4508-BD3D-B6673137FFEE}" srcOrd="0" destOrd="0" presId="urn:microsoft.com/office/officeart/2009/3/layout/StepUpProcess"/>
    <dgm:cxn modelId="{1F020B80-0EF0-4DE6-BC69-A35539999579}" type="presParOf" srcId="{E8032726-5FD6-40B5-9683-3B0B57CD9950}" destId="{C0A53D2D-6312-4F1D-92BA-593C554AB1C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D486B1-1F15-442A-97B2-8F017828383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NI"/>
        </a:p>
      </dgm:t>
    </dgm:pt>
    <dgm:pt modelId="{C00AF291-C02B-493F-ACA4-A4364CA9BDB4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y Técnica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CDB15-DE8B-4AF2-A397-10DA88E5C20B}" type="parTrans" cxnId="{4471092C-FFAD-4200-94E0-4536602F61C1}">
      <dgm:prSet/>
      <dgm:spPr/>
      <dgm:t>
        <a:bodyPr/>
        <a:lstStyle/>
        <a:p>
          <a:endParaRPr lang="es-NI"/>
        </a:p>
      </dgm:t>
    </dgm:pt>
    <dgm:pt modelId="{61238A11-AA69-414D-A1D3-34BD9770A1BE}" type="sibTrans" cxnId="{4471092C-FFAD-4200-94E0-4536602F61C1}">
      <dgm:prSet/>
      <dgm:spPr/>
      <dgm:t>
        <a:bodyPr/>
        <a:lstStyle/>
        <a:p>
          <a:endParaRPr lang="es-NI"/>
        </a:p>
      </dgm:t>
    </dgm:pt>
    <dgm:pt modelId="{BC710AFB-506E-48CB-8260-1583ED97D497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Cuestionario 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8B71F-7434-44AC-82C3-7FBCCE41727E}" type="parTrans" cxnId="{80D78198-63FE-4D49-B152-A2BD6825B5AA}">
      <dgm:prSet/>
      <dgm:spPr/>
      <dgm:t>
        <a:bodyPr/>
        <a:lstStyle/>
        <a:p>
          <a:endParaRPr lang="es-NI"/>
        </a:p>
      </dgm:t>
    </dgm:pt>
    <dgm:pt modelId="{0FBB8186-BDF9-48C2-87AB-333DFBE1F3A4}" type="sibTrans" cxnId="{80D78198-63FE-4D49-B152-A2BD6825B5AA}">
      <dgm:prSet/>
      <dgm:spPr/>
      <dgm:t>
        <a:bodyPr/>
        <a:lstStyle/>
        <a:p>
          <a:endParaRPr lang="es-NI"/>
        </a:p>
      </dgm:t>
    </dgm:pt>
    <dgm:pt modelId="{A3D75F3C-9E2B-433B-8761-9D3622220642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Cuantitativa no participativa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E6764-0A0A-4AA3-925B-8FDA7BDA6057}" type="parTrans" cxnId="{E4A2BC0D-BDF9-4BCF-9624-5C819D318B18}">
      <dgm:prSet/>
      <dgm:spPr/>
      <dgm:t>
        <a:bodyPr/>
        <a:lstStyle/>
        <a:p>
          <a:endParaRPr lang="es-NI"/>
        </a:p>
      </dgm:t>
    </dgm:pt>
    <dgm:pt modelId="{99438877-2AEE-4D50-AB28-126B9277D986}" type="sibTrans" cxnId="{E4A2BC0D-BDF9-4BCF-9624-5C819D318B18}">
      <dgm:prSet/>
      <dgm:spPr/>
      <dgm:t>
        <a:bodyPr/>
        <a:lstStyle/>
        <a:p>
          <a:endParaRPr lang="es-NI"/>
        </a:p>
      </dgm:t>
    </dgm:pt>
    <dgm:pt modelId="{E6D43297-7F25-40FB-B07E-CA7CC81E9E0D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585ED-803F-495C-A93E-E2B0AF379E80}" type="parTrans" cxnId="{7CF290B9-99BE-42F0-9CE2-EA53ACF94A2D}">
      <dgm:prSet/>
      <dgm:spPr/>
      <dgm:t>
        <a:bodyPr/>
        <a:lstStyle/>
        <a:p>
          <a:endParaRPr lang="es-NI"/>
        </a:p>
      </dgm:t>
    </dgm:pt>
    <dgm:pt modelId="{E4051736-6F66-4F32-A34D-9E84DCECD058}" type="sibTrans" cxnId="{7CF290B9-99BE-42F0-9CE2-EA53ACF94A2D}">
      <dgm:prSet/>
      <dgm:spPr/>
      <dgm:t>
        <a:bodyPr/>
        <a:lstStyle/>
        <a:p>
          <a:endParaRPr lang="es-NI"/>
        </a:p>
      </dgm:t>
    </dgm:pt>
    <dgm:pt modelId="{256C4348-0A0B-4C7D-ADC6-14AC596A74E8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Primaria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92CEF-620E-4017-A74A-5A520E4C98CF}" type="parTrans" cxnId="{C746AC54-A073-40C9-B204-57711168E46A}">
      <dgm:prSet/>
      <dgm:spPr/>
      <dgm:t>
        <a:bodyPr/>
        <a:lstStyle/>
        <a:p>
          <a:endParaRPr lang="es-NI"/>
        </a:p>
      </dgm:t>
    </dgm:pt>
    <dgm:pt modelId="{EDF36A64-9A67-4458-B892-5E1FA00F7A04}" type="sibTrans" cxnId="{C746AC54-A073-40C9-B204-57711168E46A}">
      <dgm:prSet/>
      <dgm:spPr/>
      <dgm:t>
        <a:bodyPr/>
        <a:lstStyle/>
        <a:p>
          <a:endParaRPr lang="es-NI"/>
        </a:p>
      </dgm:t>
    </dgm:pt>
    <dgm:pt modelId="{DEA4F54F-A418-4ED5-996E-04F5C64B8AE0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 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1DA893-50E0-4644-B85F-275B7203341E}" type="parTrans" cxnId="{52F7843D-C4B7-40A8-A713-067BA314664C}">
      <dgm:prSet/>
      <dgm:spPr/>
      <dgm:t>
        <a:bodyPr/>
        <a:lstStyle/>
        <a:p>
          <a:endParaRPr lang="es-NI"/>
        </a:p>
      </dgm:t>
    </dgm:pt>
    <dgm:pt modelId="{AA1C77EA-EC9C-4072-A9EF-E3B960513A02}" type="sibTrans" cxnId="{52F7843D-C4B7-40A8-A713-067BA314664C}">
      <dgm:prSet/>
      <dgm:spPr/>
      <dgm:t>
        <a:bodyPr/>
        <a:lstStyle/>
        <a:p>
          <a:endParaRPr lang="es-NI"/>
        </a:p>
      </dgm:t>
    </dgm:pt>
    <dgm:pt modelId="{D0BDD7E2-F4C4-4608-A605-38C8257EA3E4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581D7-78B5-4606-A5DF-196F9AAFAD70}" type="parTrans" cxnId="{299A0F1F-6E9F-4492-876E-08DF28CC40B1}">
      <dgm:prSet/>
      <dgm:spPr/>
      <dgm:t>
        <a:bodyPr/>
        <a:lstStyle/>
        <a:p>
          <a:endParaRPr lang="es-NI"/>
        </a:p>
      </dgm:t>
    </dgm:pt>
    <dgm:pt modelId="{FD49AED9-C28D-408A-9695-6416CC0041A9}" type="sibTrans" cxnId="{299A0F1F-6E9F-4492-876E-08DF28CC40B1}">
      <dgm:prSet/>
      <dgm:spPr/>
      <dgm:t>
        <a:bodyPr/>
        <a:lstStyle/>
        <a:p>
          <a:endParaRPr lang="es-NI"/>
        </a:p>
      </dgm:t>
    </dgm:pt>
    <dgm:pt modelId="{676A64C9-43A1-4C72-A8CC-1DE1DF522188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Secundaria 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A538D-2C17-440E-9105-13F3CF5DB5BA}" type="parTrans" cxnId="{7700B480-AC8C-407B-8537-5A81CF4EE882}">
      <dgm:prSet/>
      <dgm:spPr/>
      <dgm:t>
        <a:bodyPr/>
        <a:lstStyle/>
        <a:p>
          <a:endParaRPr lang="es-NI"/>
        </a:p>
      </dgm:t>
    </dgm:pt>
    <dgm:pt modelId="{741A6BA1-8A03-4C3B-916D-277CF4452D34}" type="sibTrans" cxnId="{7700B480-AC8C-407B-8537-5A81CF4EE882}">
      <dgm:prSet/>
      <dgm:spPr/>
      <dgm:t>
        <a:bodyPr/>
        <a:lstStyle/>
        <a:p>
          <a:endParaRPr lang="es-NI"/>
        </a:p>
      </dgm:t>
    </dgm:pt>
    <dgm:pt modelId="{7379A0C7-669F-4473-8EE1-0BCC650F7FFB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Terciaria 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BC320-F3D7-4470-9FD7-ABBE41BD0D1B}" type="parTrans" cxnId="{EF6DDB70-A423-48B9-9B84-7BD84154D6A8}">
      <dgm:prSet/>
      <dgm:spPr/>
      <dgm:t>
        <a:bodyPr/>
        <a:lstStyle/>
        <a:p>
          <a:endParaRPr lang="es-NI"/>
        </a:p>
      </dgm:t>
    </dgm:pt>
    <dgm:pt modelId="{471B069E-D713-44C4-9FE7-6B338E5CD79B}" type="sibTrans" cxnId="{EF6DDB70-A423-48B9-9B84-7BD84154D6A8}">
      <dgm:prSet/>
      <dgm:spPr/>
      <dgm:t>
        <a:bodyPr/>
        <a:lstStyle/>
        <a:p>
          <a:endParaRPr lang="es-NI"/>
        </a:p>
      </dgm:t>
    </dgm:pt>
    <dgm:pt modelId="{3010F80F-3CB9-4DCB-A6EF-FD246A866FEC}">
      <dgm:prSet custT="1"/>
      <dgm:spPr/>
      <dgm:t>
        <a:bodyPr/>
        <a:lstStyle/>
        <a:p>
          <a:pPr rtl="0"/>
          <a:r>
            <a: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Escala KSS</a:t>
          </a:r>
          <a:endParaRPr lang="es-NI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E7A24-4029-4EB1-B855-AAF82EE14794}" type="parTrans" cxnId="{7396F8E9-4C4C-463C-8027-4F7050CFA5A4}">
      <dgm:prSet/>
      <dgm:spPr/>
      <dgm:t>
        <a:bodyPr/>
        <a:lstStyle/>
        <a:p>
          <a:endParaRPr lang="es-NI"/>
        </a:p>
      </dgm:t>
    </dgm:pt>
    <dgm:pt modelId="{4E46BA02-E1B9-48DD-90A8-57450713AE72}" type="sibTrans" cxnId="{7396F8E9-4C4C-463C-8027-4F7050CFA5A4}">
      <dgm:prSet/>
      <dgm:spPr/>
      <dgm:t>
        <a:bodyPr/>
        <a:lstStyle/>
        <a:p>
          <a:endParaRPr lang="es-NI"/>
        </a:p>
      </dgm:t>
    </dgm:pt>
    <dgm:pt modelId="{71B33310-E2D2-43C1-BECC-D7E9A0B5ACB0}" type="pres">
      <dgm:prSet presAssocID="{0AD486B1-1F15-442A-97B2-8F01782838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11D9CD1-BBCF-4090-AA29-A35110ADFD7A}" type="pres">
      <dgm:prSet presAssocID="{C00AF291-C02B-493F-ACA4-A4364CA9BDB4}" presName="parentLin" presStyleCnt="0"/>
      <dgm:spPr/>
    </dgm:pt>
    <dgm:pt modelId="{FA50E11B-4065-48E4-8004-BC93F9A0B5FD}" type="pres">
      <dgm:prSet presAssocID="{C00AF291-C02B-493F-ACA4-A4364CA9BDB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3DB07CF-ACFF-49E2-972C-0D9ED71E8F24}" type="pres">
      <dgm:prSet presAssocID="{C00AF291-C02B-493F-ACA4-A4364CA9BD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199D82-93CB-4501-8A32-B65353DC4076}" type="pres">
      <dgm:prSet presAssocID="{C00AF291-C02B-493F-ACA4-A4364CA9BDB4}" presName="negativeSpace" presStyleCnt="0"/>
      <dgm:spPr/>
    </dgm:pt>
    <dgm:pt modelId="{BCE40C9B-73DA-4B3A-800D-A4D3052E645D}" type="pres">
      <dgm:prSet presAssocID="{C00AF291-C02B-493F-ACA4-A4364CA9BDB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C877BCB8-5A87-487A-82B4-58778E6F976F}" type="pres">
      <dgm:prSet presAssocID="{61238A11-AA69-414D-A1D3-34BD9770A1BE}" presName="spaceBetweenRectangles" presStyleCnt="0"/>
      <dgm:spPr/>
    </dgm:pt>
    <dgm:pt modelId="{CE5323C4-F672-4256-B5D2-906350804B49}" type="pres">
      <dgm:prSet presAssocID="{E6D43297-7F25-40FB-B07E-CA7CC81E9E0D}" presName="parentLin" presStyleCnt="0"/>
      <dgm:spPr/>
    </dgm:pt>
    <dgm:pt modelId="{A372DEA7-3EE4-462E-B3FC-47B935FE606E}" type="pres">
      <dgm:prSet presAssocID="{E6D43297-7F25-40FB-B07E-CA7CC81E9E0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4C9AEFA-CDD5-4182-BA84-4A434FEDC753}" type="pres">
      <dgm:prSet presAssocID="{E6D43297-7F25-40FB-B07E-CA7CC81E9E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3D12B-35BD-4B03-B148-8BBBA0F74B8F}" type="pres">
      <dgm:prSet presAssocID="{E6D43297-7F25-40FB-B07E-CA7CC81E9E0D}" presName="negativeSpace" presStyleCnt="0"/>
      <dgm:spPr/>
    </dgm:pt>
    <dgm:pt modelId="{2DCF198F-1FE5-45E0-A317-B37C95F39E76}" type="pres">
      <dgm:prSet presAssocID="{E6D43297-7F25-40FB-B07E-CA7CC81E9E0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8DC4836-96BA-49C7-892C-F1342ABB0213}" type="pres">
      <dgm:prSet presAssocID="{E4051736-6F66-4F32-A34D-9E84DCECD058}" presName="spaceBetweenRectangles" presStyleCnt="0"/>
      <dgm:spPr/>
    </dgm:pt>
    <dgm:pt modelId="{F479F0E9-4896-48BB-9D9D-594EA394D154}" type="pres">
      <dgm:prSet presAssocID="{DEA4F54F-A418-4ED5-996E-04F5C64B8AE0}" presName="parentLin" presStyleCnt="0"/>
      <dgm:spPr/>
    </dgm:pt>
    <dgm:pt modelId="{77DE86C3-909F-45E4-8635-4247574E7ACA}" type="pres">
      <dgm:prSet presAssocID="{DEA4F54F-A418-4ED5-996E-04F5C64B8AE0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DF8630F-D3E7-4250-852C-5FD1F8DBD3C9}" type="pres">
      <dgm:prSet presAssocID="{DEA4F54F-A418-4ED5-996E-04F5C64B8A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CBCDCB4C-6663-4AE7-9419-CB2934C3911B}" type="pres">
      <dgm:prSet presAssocID="{DEA4F54F-A418-4ED5-996E-04F5C64B8AE0}" presName="negativeSpace" presStyleCnt="0"/>
      <dgm:spPr/>
    </dgm:pt>
    <dgm:pt modelId="{BB231E29-6669-43D2-8A6F-3E9EC549DB6D}" type="pres">
      <dgm:prSet presAssocID="{DEA4F54F-A418-4ED5-996E-04F5C64B8AE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7843D-C4B7-40A8-A713-067BA314664C}" srcId="{0AD486B1-1F15-442A-97B2-8F017828383C}" destId="{DEA4F54F-A418-4ED5-996E-04F5C64B8AE0}" srcOrd="2" destOrd="0" parTransId="{B01DA893-50E0-4644-B85F-275B7203341E}" sibTransId="{AA1C77EA-EC9C-4072-A9EF-E3B960513A02}"/>
    <dgm:cxn modelId="{26D0D26D-F0DC-4874-9B63-E94690BB27D8}" type="presOf" srcId="{7379A0C7-669F-4473-8EE1-0BCC650F7FFB}" destId="{2DCF198F-1FE5-45E0-A317-B37C95F39E76}" srcOrd="0" destOrd="2" presId="urn:microsoft.com/office/officeart/2005/8/layout/list1"/>
    <dgm:cxn modelId="{7CF290B9-99BE-42F0-9CE2-EA53ACF94A2D}" srcId="{0AD486B1-1F15-442A-97B2-8F017828383C}" destId="{E6D43297-7F25-40FB-B07E-CA7CC81E9E0D}" srcOrd="1" destOrd="0" parTransId="{5B4585ED-803F-495C-A93E-E2B0AF379E80}" sibTransId="{E4051736-6F66-4F32-A34D-9E84DCECD058}"/>
    <dgm:cxn modelId="{EF6DDB70-A423-48B9-9B84-7BD84154D6A8}" srcId="{E6D43297-7F25-40FB-B07E-CA7CC81E9E0D}" destId="{7379A0C7-669F-4473-8EE1-0BCC650F7FFB}" srcOrd="2" destOrd="0" parTransId="{D71BC320-F3D7-4470-9FD7-ABBE41BD0D1B}" sibTransId="{471B069E-D713-44C4-9FE7-6B338E5CD79B}"/>
    <dgm:cxn modelId="{D97DC024-A574-43C9-B875-80AD890BCA30}" type="presOf" srcId="{3010F80F-3CB9-4DCB-A6EF-FD246A866FEC}" destId="{BB231E29-6669-43D2-8A6F-3E9EC549DB6D}" srcOrd="0" destOrd="1" presId="urn:microsoft.com/office/officeart/2005/8/layout/list1"/>
    <dgm:cxn modelId="{E4A2BC0D-BDF9-4BCF-9624-5C819D318B18}" srcId="{C00AF291-C02B-493F-ACA4-A4364CA9BDB4}" destId="{A3D75F3C-9E2B-433B-8761-9D3622220642}" srcOrd="0" destOrd="0" parTransId="{455E6764-0A0A-4AA3-925B-8FDA7BDA6057}" sibTransId="{99438877-2AEE-4D50-AB28-126B9277D986}"/>
    <dgm:cxn modelId="{A6186F59-C905-49CE-AB96-59991D1BCA68}" type="presOf" srcId="{DEA4F54F-A418-4ED5-996E-04F5C64B8AE0}" destId="{FDF8630F-D3E7-4250-852C-5FD1F8DBD3C9}" srcOrd="1" destOrd="0" presId="urn:microsoft.com/office/officeart/2005/8/layout/list1"/>
    <dgm:cxn modelId="{8011BB8A-12D8-48AD-83B5-47D7332713F6}" type="presOf" srcId="{C00AF291-C02B-493F-ACA4-A4364CA9BDB4}" destId="{FA50E11B-4065-48E4-8004-BC93F9A0B5FD}" srcOrd="0" destOrd="0" presId="urn:microsoft.com/office/officeart/2005/8/layout/list1"/>
    <dgm:cxn modelId="{300F9FB7-19CC-4BB7-86DB-BB3C06E8DEDC}" type="presOf" srcId="{D0BDD7E2-F4C4-4608-A605-38C8257EA3E4}" destId="{BCE40C9B-73DA-4B3A-800D-A4D3052E645D}" srcOrd="0" destOrd="1" presId="urn:microsoft.com/office/officeart/2005/8/layout/list1"/>
    <dgm:cxn modelId="{C746AC54-A073-40C9-B204-57711168E46A}" srcId="{E6D43297-7F25-40FB-B07E-CA7CC81E9E0D}" destId="{256C4348-0A0B-4C7D-ADC6-14AC596A74E8}" srcOrd="0" destOrd="0" parTransId="{ABF92CEF-620E-4017-A74A-5A520E4C98CF}" sibTransId="{EDF36A64-9A67-4458-B892-5E1FA00F7A04}"/>
    <dgm:cxn modelId="{7396F8E9-4C4C-463C-8027-4F7050CFA5A4}" srcId="{DEA4F54F-A418-4ED5-996E-04F5C64B8AE0}" destId="{3010F80F-3CB9-4DCB-A6EF-FD246A866FEC}" srcOrd="1" destOrd="0" parTransId="{395E7A24-4029-4EB1-B855-AAF82EE14794}" sibTransId="{4E46BA02-E1B9-48DD-90A8-57450713AE72}"/>
    <dgm:cxn modelId="{7700B480-AC8C-407B-8537-5A81CF4EE882}" srcId="{E6D43297-7F25-40FB-B07E-CA7CC81E9E0D}" destId="{676A64C9-43A1-4C72-A8CC-1DE1DF522188}" srcOrd="1" destOrd="0" parTransId="{1AFA538D-2C17-440E-9105-13F3CF5DB5BA}" sibTransId="{741A6BA1-8A03-4C3B-916D-277CF4452D34}"/>
    <dgm:cxn modelId="{4471092C-FFAD-4200-94E0-4536602F61C1}" srcId="{0AD486B1-1F15-442A-97B2-8F017828383C}" destId="{C00AF291-C02B-493F-ACA4-A4364CA9BDB4}" srcOrd="0" destOrd="0" parTransId="{16ACDB15-DE8B-4AF2-A397-10DA88E5C20B}" sibTransId="{61238A11-AA69-414D-A1D3-34BD9770A1BE}"/>
    <dgm:cxn modelId="{4B17B6D1-5DFB-4B06-90E1-B266C6E4E002}" type="presOf" srcId="{A3D75F3C-9E2B-433B-8761-9D3622220642}" destId="{BCE40C9B-73DA-4B3A-800D-A4D3052E645D}" srcOrd="0" destOrd="0" presId="urn:microsoft.com/office/officeart/2005/8/layout/list1"/>
    <dgm:cxn modelId="{D35A9A47-1ACC-48C8-95D4-FA766BC7062D}" type="presOf" srcId="{DEA4F54F-A418-4ED5-996E-04F5C64B8AE0}" destId="{77DE86C3-909F-45E4-8635-4247574E7ACA}" srcOrd="0" destOrd="0" presId="urn:microsoft.com/office/officeart/2005/8/layout/list1"/>
    <dgm:cxn modelId="{3CBD9284-0939-46AA-BFF6-3738526B9A90}" type="presOf" srcId="{0AD486B1-1F15-442A-97B2-8F017828383C}" destId="{71B33310-E2D2-43C1-BECC-D7E9A0B5ACB0}" srcOrd="0" destOrd="0" presId="urn:microsoft.com/office/officeart/2005/8/layout/list1"/>
    <dgm:cxn modelId="{80D78198-63FE-4D49-B152-A2BD6825B5AA}" srcId="{DEA4F54F-A418-4ED5-996E-04F5C64B8AE0}" destId="{BC710AFB-506E-48CB-8260-1583ED97D497}" srcOrd="0" destOrd="0" parTransId="{D078B71F-7434-44AC-82C3-7FBCCE41727E}" sibTransId="{0FBB8186-BDF9-48C2-87AB-333DFBE1F3A4}"/>
    <dgm:cxn modelId="{299A0F1F-6E9F-4492-876E-08DF28CC40B1}" srcId="{C00AF291-C02B-493F-ACA4-A4364CA9BDB4}" destId="{D0BDD7E2-F4C4-4608-A605-38C8257EA3E4}" srcOrd="1" destOrd="0" parTransId="{76E581D7-78B5-4606-A5DF-196F9AAFAD70}" sibTransId="{FD49AED9-C28D-408A-9695-6416CC0041A9}"/>
    <dgm:cxn modelId="{30D5694C-3F3E-4686-B215-9DE63F1A5105}" type="presOf" srcId="{E6D43297-7F25-40FB-B07E-CA7CC81E9E0D}" destId="{A372DEA7-3EE4-462E-B3FC-47B935FE606E}" srcOrd="0" destOrd="0" presId="urn:microsoft.com/office/officeart/2005/8/layout/list1"/>
    <dgm:cxn modelId="{E24D2716-1C63-4E4D-8B39-3FCC27EFFF34}" type="presOf" srcId="{C00AF291-C02B-493F-ACA4-A4364CA9BDB4}" destId="{E3DB07CF-ACFF-49E2-972C-0D9ED71E8F24}" srcOrd="1" destOrd="0" presId="urn:microsoft.com/office/officeart/2005/8/layout/list1"/>
    <dgm:cxn modelId="{189A1E91-E5A5-4158-B95A-E2EFA0108D21}" type="presOf" srcId="{BC710AFB-506E-48CB-8260-1583ED97D497}" destId="{BB231E29-6669-43D2-8A6F-3E9EC549DB6D}" srcOrd="0" destOrd="0" presId="urn:microsoft.com/office/officeart/2005/8/layout/list1"/>
    <dgm:cxn modelId="{D9C601A6-CE3A-4531-A779-821AC655D79A}" type="presOf" srcId="{E6D43297-7F25-40FB-B07E-CA7CC81E9E0D}" destId="{B4C9AEFA-CDD5-4182-BA84-4A434FEDC753}" srcOrd="1" destOrd="0" presId="urn:microsoft.com/office/officeart/2005/8/layout/list1"/>
    <dgm:cxn modelId="{F7972E54-C7B3-4914-978D-55D213E0AD84}" type="presOf" srcId="{676A64C9-43A1-4C72-A8CC-1DE1DF522188}" destId="{2DCF198F-1FE5-45E0-A317-B37C95F39E76}" srcOrd="0" destOrd="1" presId="urn:microsoft.com/office/officeart/2005/8/layout/list1"/>
    <dgm:cxn modelId="{A5E4E42D-CFD6-4ACA-AF39-9CFF8AD7026B}" type="presOf" srcId="{256C4348-0A0B-4C7D-ADC6-14AC596A74E8}" destId="{2DCF198F-1FE5-45E0-A317-B37C95F39E76}" srcOrd="0" destOrd="0" presId="urn:microsoft.com/office/officeart/2005/8/layout/list1"/>
    <dgm:cxn modelId="{61AC9C3F-841F-4FB5-8F12-56CBC5550CE4}" type="presParOf" srcId="{71B33310-E2D2-43C1-BECC-D7E9A0B5ACB0}" destId="{211D9CD1-BBCF-4090-AA29-A35110ADFD7A}" srcOrd="0" destOrd="0" presId="urn:microsoft.com/office/officeart/2005/8/layout/list1"/>
    <dgm:cxn modelId="{C3E974B1-C993-42F6-833F-A71571884912}" type="presParOf" srcId="{211D9CD1-BBCF-4090-AA29-A35110ADFD7A}" destId="{FA50E11B-4065-48E4-8004-BC93F9A0B5FD}" srcOrd="0" destOrd="0" presId="urn:microsoft.com/office/officeart/2005/8/layout/list1"/>
    <dgm:cxn modelId="{30F3F1E5-3EE1-4301-940A-42043B35CB2A}" type="presParOf" srcId="{211D9CD1-BBCF-4090-AA29-A35110ADFD7A}" destId="{E3DB07CF-ACFF-49E2-972C-0D9ED71E8F24}" srcOrd="1" destOrd="0" presId="urn:microsoft.com/office/officeart/2005/8/layout/list1"/>
    <dgm:cxn modelId="{E3258108-68A8-4C08-9F51-A5F42EB42DE0}" type="presParOf" srcId="{71B33310-E2D2-43C1-BECC-D7E9A0B5ACB0}" destId="{DC199D82-93CB-4501-8A32-B65353DC4076}" srcOrd="1" destOrd="0" presId="urn:microsoft.com/office/officeart/2005/8/layout/list1"/>
    <dgm:cxn modelId="{ADDFF7CC-5F70-479B-AB62-B3E30F3AC1E8}" type="presParOf" srcId="{71B33310-E2D2-43C1-BECC-D7E9A0B5ACB0}" destId="{BCE40C9B-73DA-4B3A-800D-A4D3052E645D}" srcOrd="2" destOrd="0" presId="urn:microsoft.com/office/officeart/2005/8/layout/list1"/>
    <dgm:cxn modelId="{EC66DEE0-3F32-4555-8622-A7F7B9690C50}" type="presParOf" srcId="{71B33310-E2D2-43C1-BECC-D7E9A0B5ACB0}" destId="{C877BCB8-5A87-487A-82B4-58778E6F976F}" srcOrd="3" destOrd="0" presId="urn:microsoft.com/office/officeart/2005/8/layout/list1"/>
    <dgm:cxn modelId="{E1918ED6-4DC9-4D92-9E13-E8EFED5BA985}" type="presParOf" srcId="{71B33310-E2D2-43C1-BECC-D7E9A0B5ACB0}" destId="{CE5323C4-F672-4256-B5D2-906350804B49}" srcOrd="4" destOrd="0" presId="urn:microsoft.com/office/officeart/2005/8/layout/list1"/>
    <dgm:cxn modelId="{0E7F3BBB-F7B7-4FE8-91E5-A859A979AC4B}" type="presParOf" srcId="{CE5323C4-F672-4256-B5D2-906350804B49}" destId="{A372DEA7-3EE4-462E-B3FC-47B935FE606E}" srcOrd="0" destOrd="0" presId="urn:microsoft.com/office/officeart/2005/8/layout/list1"/>
    <dgm:cxn modelId="{727706A8-A85B-4589-92BC-DA738AC262EC}" type="presParOf" srcId="{CE5323C4-F672-4256-B5D2-906350804B49}" destId="{B4C9AEFA-CDD5-4182-BA84-4A434FEDC753}" srcOrd="1" destOrd="0" presId="urn:microsoft.com/office/officeart/2005/8/layout/list1"/>
    <dgm:cxn modelId="{190E9D2E-AD3D-4507-9A28-209975B639DC}" type="presParOf" srcId="{71B33310-E2D2-43C1-BECC-D7E9A0B5ACB0}" destId="{F203D12B-35BD-4B03-B148-8BBBA0F74B8F}" srcOrd="5" destOrd="0" presId="urn:microsoft.com/office/officeart/2005/8/layout/list1"/>
    <dgm:cxn modelId="{7B28F47F-A136-4927-9E69-6EC2EDF55004}" type="presParOf" srcId="{71B33310-E2D2-43C1-BECC-D7E9A0B5ACB0}" destId="{2DCF198F-1FE5-45E0-A317-B37C95F39E76}" srcOrd="6" destOrd="0" presId="urn:microsoft.com/office/officeart/2005/8/layout/list1"/>
    <dgm:cxn modelId="{86DF5EDA-CD65-4C43-8466-8D4DA2D46B9E}" type="presParOf" srcId="{71B33310-E2D2-43C1-BECC-D7E9A0B5ACB0}" destId="{78DC4836-96BA-49C7-892C-F1342ABB0213}" srcOrd="7" destOrd="0" presId="urn:microsoft.com/office/officeart/2005/8/layout/list1"/>
    <dgm:cxn modelId="{0FD1C8AC-1A5B-4680-BBAB-61DD80C24396}" type="presParOf" srcId="{71B33310-E2D2-43C1-BECC-D7E9A0B5ACB0}" destId="{F479F0E9-4896-48BB-9D9D-594EA394D154}" srcOrd="8" destOrd="0" presId="urn:microsoft.com/office/officeart/2005/8/layout/list1"/>
    <dgm:cxn modelId="{73D27972-56F8-485F-9AAC-E402B0475A45}" type="presParOf" srcId="{F479F0E9-4896-48BB-9D9D-594EA394D154}" destId="{77DE86C3-909F-45E4-8635-4247574E7ACA}" srcOrd="0" destOrd="0" presId="urn:microsoft.com/office/officeart/2005/8/layout/list1"/>
    <dgm:cxn modelId="{39CAE851-1899-4F59-8625-E123FE3E3EB5}" type="presParOf" srcId="{F479F0E9-4896-48BB-9D9D-594EA394D154}" destId="{FDF8630F-D3E7-4250-852C-5FD1F8DBD3C9}" srcOrd="1" destOrd="0" presId="urn:microsoft.com/office/officeart/2005/8/layout/list1"/>
    <dgm:cxn modelId="{BAEF60CA-F098-4D74-B3D2-25FF59277576}" type="presParOf" srcId="{71B33310-E2D2-43C1-BECC-D7E9A0B5ACB0}" destId="{CBCDCB4C-6663-4AE7-9419-CB2934C3911B}" srcOrd="9" destOrd="0" presId="urn:microsoft.com/office/officeart/2005/8/layout/list1"/>
    <dgm:cxn modelId="{7DD8F8D0-B57B-44B8-A6B3-7A69E1144B20}" type="presParOf" srcId="{71B33310-E2D2-43C1-BECC-D7E9A0B5ACB0}" destId="{BB231E29-6669-43D2-8A6F-3E9EC549DB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F23567-AE89-4DD3-8EF1-F08057730F49}" type="doc">
      <dgm:prSet loTypeId="urn:microsoft.com/office/officeart/2008/layout/SquareAccent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5EB59A35-68A1-4651-A71E-B0CCB74489FD}">
      <dgm:prSet phldrT="[Texto]" custT="1"/>
      <dgm:spPr/>
      <dgm:t>
        <a:bodyPr/>
        <a:lstStyle/>
        <a:p>
          <a:r>
            <a:rPr lang="es-MX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Confiabilidad </a:t>
          </a:r>
          <a:endParaRPr lang="es-NI" sz="5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3D9E1-F05F-490C-9B5E-359BB7743A1C}" type="parTrans" cxnId="{36FF1101-6143-4DAD-925C-767271B55995}">
      <dgm:prSet/>
      <dgm:spPr/>
      <dgm:t>
        <a:bodyPr/>
        <a:lstStyle/>
        <a:p>
          <a:endParaRPr lang="es-NI"/>
        </a:p>
      </dgm:t>
    </dgm:pt>
    <dgm:pt modelId="{987B19A6-0457-4D20-B232-2D3F76E64606}" type="sibTrans" cxnId="{36FF1101-6143-4DAD-925C-767271B55995}">
      <dgm:prSet/>
      <dgm:spPr/>
      <dgm:t>
        <a:bodyPr/>
        <a:lstStyle/>
        <a:p>
          <a:endParaRPr lang="es-NI"/>
        </a:p>
      </dgm:t>
    </dgm:pt>
    <dgm:pt modelId="{4AC4B91F-FA33-4498-8F16-F5ECE0E7E308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 </a:t>
          </a:r>
          <a:r>
            <a:rPr lang="es-MX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retest</a:t>
          </a:r>
          <a:endParaRPr lang="es-NI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D885F-D6EF-4952-9835-6F49F53493EE}" type="parTrans" cxnId="{1EC5DCF3-4293-4D4A-A9D1-939461F49377}">
      <dgm:prSet/>
      <dgm:spPr/>
      <dgm:t>
        <a:bodyPr/>
        <a:lstStyle/>
        <a:p>
          <a:endParaRPr lang="es-NI"/>
        </a:p>
      </dgm:t>
    </dgm:pt>
    <dgm:pt modelId="{506BE6D0-F119-484F-ACCA-C19F7229A958}" type="sibTrans" cxnId="{1EC5DCF3-4293-4D4A-A9D1-939461F49377}">
      <dgm:prSet/>
      <dgm:spPr/>
      <dgm:t>
        <a:bodyPr/>
        <a:lstStyle/>
        <a:p>
          <a:endParaRPr lang="es-NI"/>
        </a:p>
      </dgm:t>
    </dgm:pt>
    <dgm:pt modelId="{6DAF2C30-9F5C-4B9B-94B1-0C5F88E02301}">
      <dgm:prSet phldrT="[Texto]" custT="1"/>
      <dgm:spPr/>
      <dgm:t>
        <a:bodyPr/>
        <a:lstStyle/>
        <a:p>
          <a:r>
            <a:rPr lang="es-MX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Validez </a:t>
          </a:r>
          <a:endParaRPr lang="es-NI" sz="5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245EF-4BB6-4B4D-BB76-433CB886C7BE}" type="parTrans" cxnId="{75DA3BB0-9547-42D9-8F6F-94DDAF4BD5B3}">
      <dgm:prSet/>
      <dgm:spPr/>
      <dgm:t>
        <a:bodyPr/>
        <a:lstStyle/>
        <a:p>
          <a:endParaRPr lang="es-NI"/>
        </a:p>
      </dgm:t>
    </dgm:pt>
    <dgm:pt modelId="{885F9CE7-A9EE-4ECA-A25C-4C9A5A159C97}" type="sibTrans" cxnId="{75DA3BB0-9547-42D9-8F6F-94DDAF4BD5B3}">
      <dgm:prSet/>
      <dgm:spPr/>
      <dgm:t>
        <a:bodyPr/>
        <a:lstStyle/>
        <a:p>
          <a:endParaRPr lang="es-NI"/>
        </a:p>
      </dgm:t>
    </dgm:pt>
    <dgm:pt modelId="{9E377E34-F533-4B50-B039-55B36D7E9900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 </a:t>
          </a:r>
          <a:endParaRPr lang="es-NI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1E97A-1289-4CF4-8946-D95E67512AA0}" type="parTrans" cxnId="{8C760BC2-3E8B-4863-9958-1B13E702E09E}">
      <dgm:prSet/>
      <dgm:spPr/>
      <dgm:t>
        <a:bodyPr/>
        <a:lstStyle/>
        <a:p>
          <a:endParaRPr lang="es-NI"/>
        </a:p>
      </dgm:t>
    </dgm:pt>
    <dgm:pt modelId="{B5DDACE3-CA00-4F61-B756-E4BD5A7C03B8}" type="sibTrans" cxnId="{8C760BC2-3E8B-4863-9958-1B13E702E09E}">
      <dgm:prSet/>
      <dgm:spPr/>
      <dgm:t>
        <a:bodyPr/>
        <a:lstStyle/>
        <a:p>
          <a:endParaRPr lang="es-NI"/>
        </a:p>
      </dgm:t>
    </dgm:pt>
    <dgm:pt modelId="{02DDF171-2C6A-45A6-B6D7-CF40668C083F}">
      <dgm:prSet phldrT="[Texto]" custT="1"/>
      <dgm:spPr/>
      <dgm:t>
        <a:bodyPr/>
        <a:lstStyle/>
        <a:p>
          <a:r>
            <a:rPr lang="es-MX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 </a:t>
          </a:r>
          <a:endParaRPr lang="es-NI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C3D64-954C-4614-8B70-4EA9E4028B18}" type="parTrans" cxnId="{6BE0D748-B975-410B-A0C2-E8D4004E5BA4}">
      <dgm:prSet/>
      <dgm:spPr/>
      <dgm:t>
        <a:bodyPr/>
        <a:lstStyle/>
        <a:p>
          <a:endParaRPr lang="es-NI"/>
        </a:p>
      </dgm:t>
    </dgm:pt>
    <dgm:pt modelId="{013516FC-8013-4BDD-9688-8F9C0082DF46}" type="sibTrans" cxnId="{6BE0D748-B975-410B-A0C2-E8D4004E5BA4}">
      <dgm:prSet/>
      <dgm:spPr/>
      <dgm:t>
        <a:bodyPr/>
        <a:lstStyle/>
        <a:p>
          <a:endParaRPr lang="es-NI"/>
        </a:p>
      </dgm:t>
    </dgm:pt>
    <dgm:pt modelId="{C8036E62-ACF0-4DF9-BA77-6DBF3AE2A510}" type="pres">
      <dgm:prSet presAssocID="{15F23567-AE89-4DD3-8EF1-F08057730F4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B069143-5B97-4C8D-A3A0-431A2C200135}" type="pres">
      <dgm:prSet presAssocID="{5EB59A35-68A1-4651-A71E-B0CCB74489FD}" presName="root" presStyleCnt="0">
        <dgm:presLayoutVars>
          <dgm:chMax/>
          <dgm:chPref/>
        </dgm:presLayoutVars>
      </dgm:prSet>
      <dgm:spPr/>
    </dgm:pt>
    <dgm:pt modelId="{BC0258F9-E09E-42D8-A0C0-7780812790EE}" type="pres">
      <dgm:prSet presAssocID="{5EB59A35-68A1-4651-A71E-B0CCB74489FD}" presName="rootComposite" presStyleCnt="0">
        <dgm:presLayoutVars/>
      </dgm:prSet>
      <dgm:spPr/>
    </dgm:pt>
    <dgm:pt modelId="{FD65203D-DCB1-440E-807A-4BF8C1526AE6}" type="pres">
      <dgm:prSet presAssocID="{5EB59A35-68A1-4651-A71E-B0CCB74489FD}" presName="ParentAccent" presStyleLbl="alignNode1" presStyleIdx="0" presStyleCnt="2" custLinFactNeighborX="267" custLinFactNeighborY="24927"/>
      <dgm:spPr/>
    </dgm:pt>
    <dgm:pt modelId="{E95ED7AC-2B0E-4D8F-85BA-33E7D642A728}" type="pres">
      <dgm:prSet presAssocID="{5EB59A35-68A1-4651-A71E-B0CCB74489FD}" presName="ParentSmallAccent" presStyleLbl="fgAcc1" presStyleIdx="0" presStyleCnt="2"/>
      <dgm:spPr/>
    </dgm:pt>
    <dgm:pt modelId="{2E96C6A3-E6F4-4BDC-B848-457123E3C834}" type="pres">
      <dgm:prSet presAssocID="{5EB59A35-68A1-4651-A71E-B0CCB74489FD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B6748-E893-4C4E-BC59-E7327EA936AB}" type="pres">
      <dgm:prSet presAssocID="{5EB59A35-68A1-4651-A71E-B0CCB74489FD}" presName="childShape" presStyleCnt="0">
        <dgm:presLayoutVars>
          <dgm:chMax val="0"/>
          <dgm:chPref val="0"/>
        </dgm:presLayoutVars>
      </dgm:prSet>
      <dgm:spPr/>
    </dgm:pt>
    <dgm:pt modelId="{DC88E907-89D9-4FA8-90EA-61E6B7322D08}" type="pres">
      <dgm:prSet presAssocID="{4AC4B91F-FA33-4498-8F16-F5ECE0E7E308}" presName="childComposite" presStyleCnt="0">
        <dgm:presLayoutVars>
          <dgm:chMax val="0"/>
          <dgm:chPref val="0"/>
        </dgm:presLayoutVars>
      </dgm:prSet>
      <dgm:spPr/>
    </dgm:pt>
    <dgm:pt modelId="{02127A8F-E0BB-4919-AF80-76D26E3546D0}" type="pres">
      <dgm:prSet presAssocID="{4AC4B91F-FA33-4498-8F16-F5ECE0E7E308}" presName="ChildAccent" presStyleLbl="solidFgAcc1" presStyleIdx="0" presStyleCnt="3"/>
      <dgm:spPr/>
    </dgm:pt>
    <dgm:pt modelId="{610F8A6D-C84E-412B-9233-D0AE438C2458}" type="pres">
      <dgm:prSet presAssocID="{4AC4B91F-FA33-4498-8F16-F5ECE0E7E308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2C5D8C-E9AD-4980-9802-771319CADE3B}" type="pres">
      <dgm:prSet presAssocID="{6DAF2C30-9F5C-4B9B-94B1-0C5F88E02301}" presName="root" presStyleCnt="0">
        <dgm:presLayoutVars>
          <dgm:chMax/>
          <dgm:chPref/>
        </dgm:presLayoutVars>
      </dgm:prSet>
      <dgm:spPr/>
    </dgm:pt>
    <dgm:pt modelId="{7C5347C1-31C4-4934-805B-D8F8EA5DBB60}" type="pres">
      <dgm:prSet presAssocID="{6DAF2C30-9F5C-4B9B-94B1-0C5F88E02301}" presName="rootComposite" presStyleCnt="0">
        <dgm:presLayoutVars/>
      </dgm:prSet>
      <dgm:spPr/>
    </dgm:pt>
    <dgm:pt modelId="{4C9FA225-3B73-461B-8B29-C59B6B9ADB50}" type="pres">
      <dgm:prSet presAssocID="{6DAF2C30-9F5C-4B9B-94B1-0C5F88E02301}" presName="ParentAccent" presStyleLbl="alignNode1" presStyleIdx="1" presStyleCnt="2" custLinFactNeighborY="24928"/>
      <dgm:spPr/>
    </dgm:pt>
    <dgm:pt modelId="{2B2A2488-A382-40F7-BBB4-384AA441942E}" type="pres">
      <dgm:prSet presAssocID="{6DAF2C30-9F5C-4B9B-94B1-0C5F88E02301}" presName="ParentSmallAccent" presStyleLbl="fgAcc1" presStyleIdx="1" presStyleCnt="2"/>
      <dgm:spPr/>
    </dgm:pt>
    <dgm:pt modelId="{CF69B7D1-D46A-4DD9-A9DC-E5205238E1A5}" type="pres">
      <dgm:prSet presAssocID="{6DAF2C30-9F5C-4B9B-94B1-0C5F88E02301}" presName="Parent" presStyleLbl="revTx" presStyleIdx="2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DF483-63D1-4631-8641-5B7C351EF208}" type="pres">
      <dgm:prSet presAssocID="{6DAF2C30-9F5C-4B9B-94B1-0C5F88E02301}" presName="childShape" presStyleCnt="0">
        <dgm:presLayoutVars>
          <dgm:chMax val="0"/>
          <dgm:chPref val="0"/>
        </dgm:presLayoutVars>
      </dgm:prSet>
      <dgm:spPr/>
    </dgm:pt>
    <dgm:pt modelId="{027E8371-15FB-4E9D-868F-C0293DD8BBD4}" type="pres">
      <dgm:prSet presAssocID="{9E377E34-F533-4B50-B039-55B36D7E9900}" presName="childComposite" presStyleCnt="0">
        <dgm:presLayoutVars>
          <dgm:chMax val="0"/>
          <dgm:chPref val="0"/>
        </dgm:presLayoutVars>
      </dgm:prSet>
      <dgm:spPr/>
    </dgm:pt>
    <dgm:pt modelId="{F8A7D2B4-C1AA-40FA-BC8F-3F6C0B2676FA}" type="pres">
      <dgm:prSet presAssocID="{9E377E34-F533-4B50-B039-55B36D7E9900}" presName="ChildAccent" presStyleLbl="solidFgAcc1" presStyleIdx="1" presStyleCnt="3"/>
      <dgm:spPr/>
    </dgm:pt>
    <dgm:pt modelId="{A88A2DBC-913E-4071-A0DC-EC593ECD12E8}" type="pres">
      <dgm:prSet presAssocID="{9E377E34-F533-4B50-B039-55B36D7E9900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D5521C-C2AB-47B3-9B19-5C9A0E37BBBE}" type="pres">
      <dgm:prSet presAssocID="{02DDF171-2C6A-45A6-B6D7-CF40668C083F}" presName="childComposite" presStyleCnt="0">
        <dgm:presLayoutVars>
          <dgm:chMax val="0"/>
          <dgm:chPref val="0"/>
        </dgm:presLayoutVars>
      </dgm:prSet>
      <dgm:spPr/>
    </dgm:pt>
    <dgm:pt modelId="{6DB4A6BB-276B-4C0B-B237-AC2F2295DC31}" type="pres">
      <dgm:prSet presAssocID="{02DDF171-2C6A-45A6-B6D7-CF40668C083F}" presName="ChildAccent" presStyleLbl="solidFgAcc1" presStyleIdx="2" presStyleCnt="3"/>
      <dgm:spPr/>
    </dgm:pt>
    <dgm:pt modelId="{2907CA5A-9EF6-44FA-9E34-7D02862AB28E}" type="pres">
      <dgm:prSet presAssocID="{02DDF171-2C6A-45A6-B6D7-CF40668C083F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31442A-A75C-472E-97F0-7F70BBC6DD8D}" type="presOf" srcId="{4AC4B91F-FA33-4498-8F16-F5ECE0E7E308}" destId="{610F8A6D-C84E-412B-9233-D0AE438C2458}" srcOrd="0" destOrd="0" presId="urn:microsoft.com/office/officeart/2008/layout/SquareAccentList"/>
    <dgm:cxn modelId="{1EC5DCF3-4293-4D4A-A9D1-939461F49377}" srcId="{5EB59A35-68A1-4651-A71E-B0CCB74489FD}" destId="{4AC4B91F-FA33-4498-8F16-F5ECE0E7E308}" srcOrd="0" destOrd="0" parTransId="{0B1D885F-D6EF-4952-9835-6F49F53493EE}" sibTransId="{506BE6D0-F119-484F-ACCA-C19F7229A958}"/>
    <dgm:cxn modelId="{AA4E8271-FE8C-4498-8B53-2B494CD30339}" type="presOf" srcId="{9E377E34-F533-4B50-B039-55B36D7E9900}" destId="{A88A2DBC-913E-4071-A0DC-EC593ECD12E8}" srcOrd="0" destOrd="0" presId="urn:microsoft.com/office/officeart/2008/layout/SquareAccentList"/>
    <dgm:cxn modelId="{17DB3014-A73E-4AC0-A846-7B0DCFA85A8A}" type="presOf" srcId="{02DDF171-2C6A-45A6-B6D7-CF40668C083F}" destId="{2907CA5A-9EF6-44FA-9E34-7D02862AB28E}" srcOrd="0" destOrd="0" presId="urn:microsoft.com/office/officeart/2008/layout/SquareAccentList"/>
    <dgm:cxn modelId="{1312224F-921B-4630-B219-C094FBB8B3A2}" type="presOf" srcId="{5EB59A35-68A1-4651-A71E-B0CCB74489FD}" destId="{2E96C6A3-E6F4-4BDC-B848-457123E3C834}" srcOrd="0" destOrd="0" presId="urn:microsoft.com/office/officeart/2008/layout/SquareAccentList"/>
    <dgm:cxn modelId="{7C11ADD5-E6B1-4D50-80A1-EF518C08B2D4}" type="presOf" srcId="{6DAF2C30-9F5C-4B9B-94B1-0C5F88E02301}" destId="{CF69B7D1-D46A-4DD9-A9DC-E5205238E1A5}" srcOrd="0" destOrd="0" presId="urn:microsoft.com/office/officeart/2008/layout/SquareAccentList"/>
    <dgm:cxn modelId="{DA8186E7-3A9A-45F5-B586-6D1CC082C2D7}" type="presOf" srcId="{15F23567-AE89-4DD3-8EF1-F08057730F49}" destId="{C8036E62-ACF0-4DF9-BA77-6DBF3AE2A510}" srcOrd="0" destOrd="0" presId="urn:microsoft.com/office/officeart/2008/layout/SquareAccentList"/>
    <dgm:cxn modelId="{6BE0D748-B975-410B-A0C2-E8D4004E5BA4}" srcId="{6DAF2C30-9F5C-4B9B-94B1-0C5F88E02301}" destId="{02DDF171-2C6A-45A6-B6D7-CF40668C083F}" srcOrd="1" destOrd="0" parTransId="{55EC3D64-954C-4614-8B70-4EA9E4028B18}" sibTransId="{013516FC-8013-4BDD-9688-8F9C0082DF46}"/>
    <dgm:cxn modelId="{75DA3BB0-9547-42D9-8F6F-94DDAF4BD5B3}" srcId="{15F23567-AE89-4DD3-8EF1-F08057730F49}" destId="{6DAF2C30-9F5C-4B9B-94B1-0C5F88E02301}" srcOrd="1" destOrd="0" parTransId="{EE1245EF-4BB6-4B4D-BB76-433CB886C7BE}" sibTransId="{885F9CE7-A9EE-4ECA-A25C-4C9A5A159C97}"/>
    <dgm:cxn modelId="{36FF1101-6143-4DAD-925C-767271B55995}" srcId="{15F23567-AE89-4DD3-8EF1-F08057730F49}" destId="{5EB59A35-68A1-4651-A71E-B0CCB74489FD}" srcOrd="0" destOrd="0" parTransId="{ABA3D9E1-F05F-490C-9B5E-359BB7743A1C}" sibTransId="{987B19A6-0457-4D20-B232-2D3F76E64606}"/>
    <dgm:cxn modelId="{8C760BC2-3E8B-4863-9958-1B13E702E09E}" srcId="{6DAF2C30-9F5C-4B9B-94B1-0C5F88E02301}" destId="{9E377E34-F533-4B50-B039-55B36D7E9900}" srcOrd="0" destOrd="0" parTransId="{5821E97A-1289-4CF4-8946-D95E67512AA0}" sibTransId="{B5DDACE3-CA00-4F61-B756-E4BD5A7C03B8}"/>
    <dgm:cxn modelId="{2A323E17-3F57-45EB-B92C-E61809B1FFE9}" type="presParOf" srcId="{C8036E62-ACF0-4DF9-BA77-6DBF3AE2A510}" destId="{EB069143-5B97-4C8D-A3A0-431A2C200135}" srcOrd="0" destOrd="0" presId="urn:microsoft.com/office/officeart/2008/layout/SquareAccentList"/>
    <dgm:cxn modelId="{25C07D86-0DAE-4483-9C88-1297F2B2EE15}" type="presParOf" srcId="{EB069143-5B97-4C8D-A3A0-431A2C200135}" destId="{BC0258F9-E09E-42D8-A0C0-7780812790EE}" srcOrd="0" destOrd="0" presId="urn:microsoft.com/office/officeart/2008/layout/SquareAccentList"/>
    <dgm:cxn modelId="{4AD600BA-4C04-446A-9972-4AA1E8E4A0BB}" type="presParOf" srcId="{BC0258F9-E09E-42D8-A0C0-7780812790EE}" destId="{FD65203D-DCB1-440E-807A-4BF8C1526AE6}" srcOrd="0" destOrd="0" presId="urn:microsoft.com/office/officeart/2008/layout/SquareAccentList"/>
    <dgm:cxn modelId="{43798F12-A9B9-4855-AF53-7EB824E1BC03}" type="presParOf" srcId="{BC0258F9-E09E-42D8-A0C0-7780812790EE}" destId="{E95ED7AC-2B0E-4D8F-85BA-33E7D642A728}" srcOrd="1" destOrd="0" presId="urn:microsoft.com/office/officeart/2008/layout/SquareAccentList"/>
    <dgm:cxn modelId="{A0F02699-3C08-4813-AA9A-40CA8ED22F46}" type="presParOf" srcId="{BC0258F9-E09E-42D8-A0C0-7780812790EE}" destId="{2E96C6A3-E6F4-4BDC-B848-457123E3C834}" srcOrd="2" destOrd="0" presId="urn:microsoft.com/office/officeart/2008/layout/SquareAccentList"/>
    <dgm:cxn modelId="{7C6AD944-F339-492A-8C57-BCED8AB10A5A}" type="presParOf" srcId="{EB069143-5B97-4C8D-A3A0-431A2C200135}" destId="{138B6748-E893-4C4E-BC59-E7327EA936AB}" srcOrd="1" destOrd="0" presId="urn:microsoft.com/office/officeart/2008/layout/SquareAccentList"/>
    <dgm:cxn modelId="{0FFBAEEC-5A28-460D-8A8E-17444B612A09}" type="presParOf" srcId="{138B6748-E893-4C4E-BC59-E7327EA936AB}" destId="{DC88E907-89D9-4FA8-90EA-61E6B7322D08}" srcOrd="0" destOrd="0" presId="urn:microsoft.com/office/officeart/2008/layout/SquareAccentList"/>
    <dgm:cxn modelId="{6AD011E4-655F-47E7-B382-E9B44B5EB4F4}" type="presParOf" srcId="{DC88E907-89D9-4FA8-90EA-61E6B7322D08}" destId="{02127A8F-E0BB-4919-AF80-76D26E3546D0}" srcOrd="0" destOrd="0" presId="urn:microsoft.com/office/officeart/2008/layout/SquareAccentList"/>
    <dgm:cxn modelId="{BC02DAA9-D27C-48C3-97A7-FAD8869BC137}" type="presParOf" srcId="{DC88E907-89D9-4FA8-90EA-61E6B7322D08}" destId="{610F8A6D-C84E-412B-9233-D0AE438C2458}" srcOrd="1" destOrd="0" presId="urn:microsoft.com/office/officeart/2008/layout/SquareAccentList"/>
    <dgm:cxn modelId="{225D360C-70D7-4CB9-A95F-A43BC48F9DE9}" type="presParOf" srcId="{C8036E62-ACF0-4DF9-BA77-6DBF3AE2A510}" destId="{522C5D8C-E9AD-4980-9802-771319CADE3B}" srcOrd="1" destOrd="0" presId="urn:microsoft.com/office/officeart/2008/layout/SquareAccentList"/>
    <dgm:cxn modelId="{9D398888-93EA-4202-BF27-B25A6AD9C30A}" type="presParOf" srcId="{522C5D8C-E9AD-4980-9802-771319CADE3B}" destId="{7C5347C1-31C4-4934-805B-D8F8EA5DBB60}" srcOrd="0" destOrd="0" presId="urn:microsoft.com/office/officeart/2008/layout/SquareAccentList"/>
    <dgm:cxn modelId="{0138DCD8-9812-4BE8-B0FB-B6C20550E787}" type="presParOf" srcId="{7C5347C1-31C4-4934-805B-D8F8EA5DBB60}" destId="{4C9FA225-3B73-461B-8B29-C59B6B9ADB50}" srcOrd="0" destOrd="0" presId="urn:microsoft.com/office/officeart/2008/layout/SquareAccentList"/>
    <dgm:cxn modelId="{885EDFA4-4557-45E5-BFBE-38023859FCDF}" type="presParOf" srcId="{7C5347C1-31C4-4934-805B-D8F8EA5DBB60}" destId="{2B2A2488-A382-40F7-BBB4-384AA441942E}" srcOrd="1" destOrd="0" presId="urn:microsoft.com/office/officeart/2008/layout/SquareAccentList"/>
    <dgm:cxn modelId="{FD6B0F98-972C-45BB-891C-428EE1255B35}" type="presParOf" srcId="{7C5347C1-31C4-4934-805B-D8F8EA5DBB60}" destId="{CF69B7D1-D46A-4DD9-A9DC-E5205238E1A5}" srcOrd="2" destOrd="0" presId="urn:microsoft.com/office/officeart/2008/layout/SquareAccentList"/>
    <dgm:cxn modelId="{6A68CC53-C03A-495C-867E-0BB62CE59004}" type="presParOf" srcId="{522C5D8C-E9AD-4980-9802-771319CADE3B}" destId="{14BDF483-63D1-4631-8641-5B7C351EF208}" srcOrd="1" destOrd="0" presId="urn:microsoft.com/office/officeart/2008/layout/SquareAccentList"/>
    <dgm:cxn modelId="{F6AC1240-918F-43F7-896D-1DDB7F035C38}" type="presParOf" srcId="{14BDF483-63D1-4631-8641-5B7C351EF208}" destId="{027E8371-15FB-4E9D-868F-C0293DD8BBD4}" srcOrd="0" destOrd="0" presId="urn:microsoft.com/office/officeart/2008/layout/SquareAccentList"/>
    <dgm:cxn modelId="{C237D953-2EC4-40D2-883B-8DCB0483C102}" type="presParOf" srcId="{027E8371-15FB-4E9D-868F-C0293DD8BBD4}" destId="{F8A7D2B4-C1AA-40FA-BC8F-3F6C0B2676FA}" srcOrd="0" destOrd="0" presId="urn:microsoft.com/office/officeart/2008/layout/SquareAccentList"/>
    <dgm:cxn modelId="{696351EB-5791-42D2-9900-D75B3D19E824}" type="presParOf" srcId="{027E8371-15FB-4E9D-868F-C0293DD8BBD4}" destId="{A88A2DBC-913E-4071-A0DC-EC593ECD12E8}" srcOrd="1" destOrd="0" presId="urn:microsoft.com/office/officeart/2008/layout/SquareAccentList"/>
    <dgm:cxn modelId="{7CCB46CF-2177-4153-B780-FA18E3C6C522}" type="presParOf" srcId="{14BDF483-63D1-4631-8641-5B7C351EF208}" destId="{93D5521C-C2AB-47B3-9B19-5C9A0E37BBBE}" srcOrd="1" destOrd="0" presId="urn:microsoft.com/office/officeart/2008/layout/SquareAccentList"/>
    <dgm:cxn modelId="{FF073EBF-757E-4023-8117-37AA22BC3C20}" type="presParOf" srcId="{93D5521C-C2AB-47B3-9B19-5C9A0E37BBBE}" destId="{6DB4A6BB-276B-4C0B-B237-AC2F2295DC31}" srcOrd="0" destOrd="0" presId="urn:microsoft.com/office/officeart/2008/layout/SquareAccentList"/>
    <dgm:cxn modelId="{2F3D76DA-A9BF-4DD2-90F3-A70826BFA972}" type="presParOf" srcId="{93D5521C-C2AB-47B3-9B19-5C9A0E37BBBE}" destId="{2907CA5A-9EF6-44FA-9E34-7D02862AB28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23FF25-D408-41C8-AC7D-BABC9483A416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BA676BAA-B6F0-44AB-AA5A-3BA1AB89CFE4}">
      <dgm:prSet phldrT="[Texto]" custT="1"/>
      <dgm:spPr/>
      <dgm:t>
        <a:bodyPr/>
        <a:lstStyle/>
        <a:p>
          <a:r>
            <a:rPr lang="es-MX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de sesgos </a:t>
          </a:r>
          <a:endParaRPr lang="es-NI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DFA60-D6E6-46D7-A313-8ACF96325875}" type="parTrans" cxnId="{D25CA249-4BE8-4137-A29A-2CBCE053B3B2}">
      <dgm:prSet/>
      <dgm:spPr/>
      <dgm:t>
        <a:bodyPr/>
        <a:lstStyle/>
        <a:p>
          <a:endParaRPr lang="es-NI"/>
        </a:p>
      </dgm:t>
    </dgm:pt>
    <dgm:pt modelId="{F112D420-A43B-4EC0-B7CA-88C4ED10440E}" type="sibTrans" cxnId="{D25CA249-4BE8-4137-A29A-2CBCE053B3B2}">
      <dgm:prSet/>
      <dgm:spPr/>
      <dgm:t>
        <a:bodyPr/>
        <a:lstStyle/>
        <a:p>
          <a:endParaRPr lang="es-NI"/>
        </a:p>
      </dgm:t>
    </dgm:pt>
    <dgm:pt modelId="{02D1E952-7F4E-4695-AAA6-BE20DC78C23D}">
      <dgm:prSet phldrT="[Texto]" custT="1"/>
      <dgm:spPr/>
      <dgm:t>
        <a:bodyPr/>
        <a:lstStyle/>
        <a:p>
          <a:r>
            <a:rPr lang="es-MX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Sesgo de selección</a:t>
          </a:r>
          <a:endParaRPr lang="es-NI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2748E-C004-4E6F-8F1C-2D0D6B026BC2}" type="parTrans" cxnId="{86E9FB93-DAE1-4F1C-9B37-82005D0CB27F}">
      <dgm:prSet/>
      <dgm:spPr/>
      <dgm:t>
        <a:bodyPr/>
        <a:lstStyle/>
        <a:p>
          <a:endParaRPr lang="es-NI"/>
        </a:p>
      </dgm:t>
    </dgm:pt>
    <dgm:pt modelId="{7DCDEF92-4197-490F-9578-FA1FF02E3421}" type="sibTrans" cxnId="{86E9FB93-DAE1-4F1C-9B37-82005D0CB27F}">
      <dgm:prSet/>
      <dgm:spPr/>
      <dgm:t>
        <a:bodyPr/>
        <a:lstStyle/>
        <a:p>
          <a:endParaRPr lang="es-NI"/>
        </a:p>
      </dgm:t>
    </dgm:pt>
    <dgm:pt modelId="{0C56150F-6CFC-432E-BD3F-95C4E6F5B9A0}">
      <dgm:prSet phldrT="[Texto]" custT="1"/>
      <dgm:spPr/>
      <dgm:t>
        <a:bodyPr/>
        <a:lstStyle/>
        <a:p>
          <a:r>
            <a:rPr lang="es-MX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Sesgo de medición</a:t>
          </a:r>
          <a:endParaRPr lang="es-NI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03BE1-8A94-43EC-9C64-8D79EA59806F}" type="parTrans" cxnId="{833BDFE2-DF8E-468E-B1E6-D98588505981}">
      <dgm:prSet/>
      <dgm:spPr/>
      <dgm:t>
        <a:bodyPr/>
        <a:lstStyle/>
        <a:p>
          <a:endParaRPr lang="es-NI"/>
        </a:p>
      </dgm:t>
    </dgm:pt>
    <dgm:pt modelId="{202908B7-EEE4-4A35-AABC-F523A7EA54C9}" type="sibTrans" cxnId="{833BDFE2-DF8E-468E-B1E6-D98588505981}">
      <dgm:prSet/>
      <dgm:spPr/>
      <dgm:t>
        <a:bodyPr/>
        <a:lstStyle/>
        <a:p>
          <a:endParaRPr lang="es-NI"/>
        </a:p>
      </dgm:t>
    </dgm:pt>
    <dgm:pt modelId="{4719389E-EC1C-4150-AFB1-1A7456F325D3}">
      <dgm:prSet phldrT="[Texto]" custT="1"/>
      <dgm:spPr/>
      <dgm:t>
        <a:bodyPr/>
        <a:lstStyle/>
        <a:p>
          <a:r>
            <a:rPr lang="es-MX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Sesgo de información</a:t>
          </a:r>
          <a:endParaRPr lang="es-NI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9CBB6-D314-4631-AEF8-5D76AECBAB91}" type="parTrans" cxnId="{DA7CB2A3-4E88-4DAE-B1EC-6DFFBCF569E9}">
      <dgm:prSet/>
      <dgm:spPr/>
      <dgm:t>
        <a:bodyPr/>
        <a:lstStyle/>
        <a:p>
          <a:endParaRPr lang="es-NI"/>
        </a:p>
      </dgm:t>
    </dgm:pt>
    <dgm:pt modelId="{21CF62EA-5F79-4720-A560-13FCD2C7225A}" type="sibTrans" cxnId="{DA7CB2A3-4E88-4DAE-B1EC-6DFFBCF569E9}">
      <dgm:prSet/>
      <dgm:spPr/>
      <dgm:t>
        <a:bodyPr/>
        <a:lstStyle/>
        <a:p>
          <a:endParaRPr lang="es-NI"/>
        </a:p>
      </dgm:t>
    </dgm:pt>
    <dgm:pt modelId="{5CC2AEEA-7A33-49B1-AF86-CB468A16045A}" type="pres">
      <dgm:prSet presAssocID="{8823FF25-D408-41C8-AC7D-BABC9483A4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E9AA12-67D6-4D2A-9849-545586B1D472}" type="pres">
      <dgm:prSet presAssocID="{BA676BAA-B6F0-44AB-AA5A-3BA1AB89CFE4}" presName="composite" presStyleCnt="0"/>
      <dgm:spPr/>
    </dgm:pt>
    <dgm:pt modelId="{7B4620C4-180C-4FE9-B30F-3B4FA58ED8C2}" type="pres">
      <dgm:prSet presAssocID="{BA676BAA-B6F0-44AB-AA5A-3BA1AB89CFE4}" presName="parentText" presStyleLbl="alignNode1" presStyleIdx="0" presStyleCnt="1" custLinFactNeighborX="-58915" custLinFactNeighborY="-519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8A994C-52A4-4216-9A24-E00101FE0D73}" type="pres">
      <dgm:prSet presAssocID="{BA676BAA-B6F0-44AB-AA5A-3BA1AB89CFE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86E9FB93-DAE1-4F1C-9B37-82005D0CB27F}" srcId="{BA676BAA-B6F0-44AB-AA5A-3BA1AB89CFE4}" destId="{02D1E952-7F4E-4695-AAA6-BE20DC78C23D}" srcOrd="0" destOrd="0" parTransId="{BB72748E-C004-4E6F-8F1C-2D0D6B026BC2}" sibTransId="{7DCDEF92-4197-490F-9578-FA1FF02E3421}"/>
    <dgm:cxn modelId="{20FA5644-56F6-4C67-A72B-18C1F7267167}" type="presOf" srcId="{4719389E-EC1C-4150-AFB1-1A7456F325D3}" destId="{B78A994C-52A4-4216-9A24-E00101FE0D73}" srcOrd="0" destOrd="2" presId="urn:microsoft.com/office/officeart/2005/8/layout/chevron2"/>
    <dgm:cxn modelId="{DA7CB2A3-4E88-4DAE-B1EC-6DFFBCF569E9}" srcId="{BA676BAA-B6F0-44AB-AA5A-3BA1AB89CFE4}" destId="{4719389E-EC1C-4150-AFB1-1A7456F325D3}" srcOrd="2" destOrd="0" parTransId="{4BD9CBB6-D314-4631-AEF8-5D76AECBAB91}" sibTransId="{21CF62EA-5F79-4720-A560-13FCD2C7225A}"/>
    <dgm:cxn modelId="{F025DBDC-B54F-438E-88F7-C1BFCE422BB2}" type="presOf" srcId="{0C56150F-6CFC-432E-BD3F-95C4E6F5B9A0}" destId="{B78A994C-52A4-4216-9A24-E00101FE0D73}" srcOrd="0" destOrd="1" presId="urn:microsoft.com/office/officeart/2005/8/layout/chevron2"/>
    <dgm:cxn modelId="{79211C5C-B0AB-4A01-9C38-9B4FFA9075DF}" type="presOf" srcId="{02D1E952-7F4E-4695-AAA6-BE20DC78C23D}" destId="{B78A994C-52A4-4216-9A24-E00101FE0D73}" srcOrd="0" destOrd="0" presId="urn:microsoft.com/office/officeart/2005/8/layout/chevron2"/>
    <dgm:cxn modelId="{713C25EA-BF8B-4368-A9C4-60083E248E6B}" type="presOf" srcId="{8823FF25-D408-41C8-AC7D-BABC9483A416}" destId="{5CC2AEEA-7A33-49B1-AF86-CB468A16045A}" srcOrd="0" destOrd="0" presId="urn:microsoft.com/office/officeart/2005/8/layout/chevron2"/>
    <dgm:cxn modelId="{11E8AA74-28E4-4691-96E1-182809C52857}" type="presOf" srcId="{BA676BAA-B6F0-44AB-AA5A-3BA1AB89CFE4}" destId="{7B4620C4-180C-4FE9-B30F-3B4FA58ED8C2}" srcOrd="0" destOrd="0" presId="urn:microsoft.com/office/officeart/2005/8/layout/chevron2"/>
    <dgm:cxn modelId="{833BDFE2-DF8E-468E-B1E6-D98588505981}" srcId="{BA676BAA-B6F0-44AB-AA5A-3BA1AB89CFE4}" destId="{0C56150F-6CFC-432E-BD3F-95C4E6F5B9A0}" srcOrd="1" destOrd="0" parTransId="{84B03BE1-8A94-43EC-9C64-8D79EA59806F}" sibTransId="{202908B7-EEE4-4A35-AABC-F523A7EA54C9}"/>
    <dgm:cxn modelId="{D25CA249-4BE8-4137-A29A-2CBCE053B3B2}" srcId="{8823FF25-D408-41C8-AC7D-BABC9483A416}" destId="{BA676BAA-B6F0-44AB-AA5A-3BA1AB89CFE4}" srcOrd="0" destOrd="0" parTransId="{3F1DFA60-D6E6-46D7-A313-8ACF96325875}" sibTransId="{F112D420-A43B-4EC0-B7CA-88C4ED10440E}"/>
    <dgm:cxn modelId="{DB5DC37B-6CAF-4C8B-A920-BEFE72C8AE52}" type="presParOf" srcId="{5CC2AEEA-7A33-49B1-AF86-CB468A16045A}" destId="{32E9AA12-67D6-4D2A-9849-545586B1D472}" srcOrd="0" destOrd="0" presId="urn:microsoft.com/office/officeart/2005/8/layout/chevron2"/>
    <dgm:cxn modelId="{AAFDA218-6CE3-4937-97D0-591893FDC625}" type="presParOf" srcId="{32E9AA12-67D6-4D2A-9849-545586B1D472}" destId="{7B4620C4-180C-4FE9-B30F-3B4FA58ED8C2}" srcOrd="0" destOrd="0" presId="urn:microsoft.com/office/officeart/2005/8/layout/chevron2"/>
    <dgm:cxn modelId="{0D073D0A-7D14-4BB3-9F50-B99042522007}" type="presParOf" srcId="{32E9AA12-67D6-4D2A-9849-545586B1D472}" destId="{B78A994C-52A4-4216-9A24-E00101FE0D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39DCD4-1DB2-4A5F-BAE0-D5EA633EB3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A7040CFB-9330-48E1-910D-F73A0BC1523A}">
      <dgm:prSet phldrT="[Texto]" custT="1"/>
      <dgm:spPr/>
      <dgm:t>
        <a:bodyPr/>
        <a:lstStyle/>
        <a:p>
          <a:pPr algn="just"/>
          <a:r>
            <a:rPr lang="es-MX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información obtenida fue de uso exclusivo para la realización de este trabajo monográfico y no podrá ser difundida sin el consentimiento del Hospital Privado Salud Integral.</a:t>
          </a:r>
        </a:p>
      </dgm:t>
    </dgm:pt>
    <dgm:pt modelId="{8BEB6D41-B67C-4FE8-B9D2-23B8E21BC739}" type="parTrans" cxnId="{1EE50F1A-58F5-4061-A884-080E46446D98}">
      <dgm:prSet/>
      <dgm:spPr/>
      <dgm:t>
        <a:bodyPr/>
        <a:lstStyle/>
        <a:p>
          <a:endParaRPr lang="es-NI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AAD3C-1BDD-47E8-A365-522706F59B55}" type="sibTrans" cxnId="{1EE50F1A-58F5-4061-A884-080E46446D98}">
      <dgm:prSet/>
      <dgm:spPr/>
      <dgm:t>
        <a:bodyPr/>
        <a:lstStyle/>
        <a:p>
          <a:endParaRPr lang="es-NI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C5AE3-3620-4B84-9C86-4E4C81C7EF85}" type="pres">
      <dgm:prSet presAssocID="{1839DCD4-1DB2-4A5F-BAE0-D5EA633EB3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D2D62B5-6EA5-4058-BF82-FC4500211705}" type="pres">
      <dgm:prSet presAssocID="{A7040CFB-9330-48E1-910D-F73A0BC1523A}" presName="thickLine" presStyleLbl="alignNode1" presStyleIdx="0" presStyleCnt="1"/>
      <dgm:spPr/>
    </dgm:pt>
    <dgm:pt modelId="{336C782B-0535-4163-8491-BB629315E8AD}" type="pres">
      <dgm:prSet presAssocID="{A7040CFB-9330-48E1-910D-F73A0BC1523A}" presName="horz1" presStyleCnt="0"/>
      <dgm:spPr/>
    </dgm:pt>
    <dgm:pt modelId="{A0849A0B-9C54-49D2-87A7-2D62C97DA3F3}" type="pres">
      <dgm:prSet presAssocID="{A7040CFB-9330-48E1-910D-F73A0BC1523A}" presName="tx1" presStyleLbl="revTx" presStyleIdx="0" presStyleCnt="1"/>
      <dgm:spPr/>
      <dgm:t>
        <a:bodyPr/>
        <a:lstStyle/>
        <a:p>
          <a:endParaRPr lang="es-NI"/>
        </a:p>
      </dgm:t>
    </dgm:pt>
    <dgm:pt modelId="{6808CB85-4175-4753-836B-B92D37522F2E}" type="pres">
      <dgm:prSet presAssocID="{A7040CFB-9330-48E1-910D-F73A0BC1523A}" presName="vert1" presStyleCnt="0"/>
      <dgm:spPr/>
    </dgm:pt>
  </dgm:ptLst>
  <dgm:cxnLst>
    <dgm:cxn modelId="{1EE50F1A-58F5-4061-A884-080E46446D98}" srcId="{1839DCD4-1DB2-4A5F-BAE0-D5EA633EB338}" destId="{A7040CFB-9330-48E1-910D-F73A0BC1523A}" srcOrd="0" destOrd="0" parTransId="{8BEB6D41-B67C-4FE8-B9D2-23B8E21BC739}" sibTransId="{D48AAD3C-1BDD-47E8-A365-522706F59B55}"/>
    <dgm:cxn modelId="{6AEB315D-8474-400A-8898-C986BAA51AB0}" type="presOf" srcId="{A7040CFB-9330-48E1-910D-F73A0BC1523A}" destId="{A0849A0B-9C54-49D2-87A7-2D62C97DA3F3}" srcOrd="0" destOrd="0" presId="urn:microsoft.com/office/officeart/2008/layout/LinedList"/>
    <dgm:cxn modelId="{EF98A598-E13C-488F-9A2E-4B50AB562783}" type="presOf" srcId="{1839DCD4-1DB2-4A5F-BAE0-D5EA633EB338}" destId="{8D9C5AE3-3620-4B84-9C86-4E4C81C7EF85}" srcOrd="0" destOrd="0" presId="urn:microsoft.com/office/officeart/2008/layout/LinedList"/>
    <dgm:cxn modelId="{84CDAB9A-09F5-4FED-B65F-8CA92CF8B95A}" type="presParOf" srcId="{8D9C5AE3-3620-4B84-9C86-4E4C81C7EF85}" destId="{8D2D62B5-6EA5-4058-BF82-FC4500211705}" srcOrd="0" destOrd="0" presId="urn:microsoft.com/office/officeart/2008/layout/LinedList"/>
    <dgm:cxn modelId="{4E6B9825-59EA-4B34-BE99-C34A81C240FF}" type="presParOf" srcId="{8D9C5AE3-3620-4B84-9C86-4E4C81C7EF85}" destId="{336C782B-0535-4163-8491-BB629315E8AD}" srcOrd="1" destOrd="0" presId="urn:microsoft.com/office/officeart/2008/layout/LinedList"/>
    <dgm:cxn modelId="{FF2BA041-A1A3-4A81-8530-9F17372D0563}" type="presParOf" srcId="{336C782B-0535-4163-8491-BB629315E8AD}" destId="{A0849A0B-9C54-49D2-87A7-2D62C97DA3F3}" srcOrd="0" destOrd="0" presId="urn:microsoft.com/office/officeart/2008/layout/LinedList"/>
    <dgm:cxn modelId="{5357F10D-C741-4D0E-9B7E-9C1256BA21D4}" type="presParOf" srcId="{336C782B-0535-4163-8491-BB629315E8AD}" destId="{6808CB85-4175-4753-836B-B92D37522F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E368-B332-4797-962E-062A9A76CACE}">
      <dsp:nvSpPr>
        <dsp:cNvPr id="0" name=""/>
        <dsp:cNvSpPr/>
      </dsp:nvSpPr>
      <dsp:spPr>
        <a:xfrm>
          <a:off x="0" y="651220"/>
          <a:ext cx="104299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9714-6B84-413D-952B-F35C89D6358B}">
      <dsp:nvSpPr>
        <dsp:cNvPr id="0" name=""/>
        <dsp:cNvSpPr/>
      </dsp:nvSpPr>
      <dsp:spPr>
        <a:xfrm>
          <a:off x="521498" y="31300"/>
          <a:ext cx="9521715" cy="123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60" tIns="0" rIns="27596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eliminación o el intercambio de al menos uno de los componentes protésicos.</a:t>
          </a:r>
          <a:endParaRPr lang="es-NI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22" y="91824"/>
        <a:ext cx="9400667" cy="1118792"/>
      </dsp:txXfrm>
    </dsp:sp>
    <dsp:sp modelId="{84E3CA16-272C-41D1-A545-401FE7C9A9ED}">
      <dsp:nvSpPr>
        <dsp:cNvPr id="0" name=""/>
        <dsp:cNvSpPr/>
      </dsp:nvSpPr>
      <dsp:spPr>
        <a:xfrm>
          <a:off x="0" y="2556340"/>
          <a:ext cx="104299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965760"/>
              <a:satOff val="0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C0AE7-6246-4E55-A5DD-63EB5B154EEB}">
      <dsp:nvSpPr>
        <dsp:cNvPr id="0" name=""/>
        <dsp:cNvSpPr/>
      </dsp:nvSpPr>
      <dsp:spPr>
        <a:xfrm>
          <a:off x="521498" y="1936420"/>
          <a:ext cx="9502440" cy="1239840"/>
        </a:xfrm>
        <a:prstGeom prst="roundRect">
          <a:avLst/>
        </a:prstGeom>
        <a:solidFill>
          <a:schemeClr val="accent5">
            <a:hueOff val="-965760"/>
            <a:satOff val="0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60" tIns="0" rIns="27596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 los Estados Unidos para 2030 superará a 250,000 operaciones.</a:t>
          </a:r>
          <a:endParaRPr lang="es-NI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22" y="1996944"/>
        <a:ext cx="9381392" cy="1118792"/>
      </dsp:txXfrm>
    </dsp:sp>
    <dsp:sp modelId="{EF11B1A8-C8F0-441F-8D1C-0CACE291E04F}">
      <dsp:nvSpPr>
        <dsp:cNvPr id="0" name=""/>
        <dsp:cNvSpPr/>
      </dsp:nvSpPr>
      <dsp:spPr>
        <a:xfrm>
          <a:off x="0" y="4461461"/>
          <a:ext cx="1042996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931520"/>
              <a:satOff val="0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BD4EA-1B51-4EF3-AC83-40D33F680818}">
      <dsp:nvSpPr>
        <dsp:cNvPr id="0" name=""/>
        <dsp:cNvSpPr/>
      </dsp:nvSpPr>
      <dsp:spPr>
        <a:xfrm>
          <a:off x="521498" y="3841541"/>
          <a:ext cx="9451114" cy="1239840"/>
        </a:xfrm>
        <a:prstGeom prst="roundRect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960" tIns="0" rIns="27596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una cirugía compleja y delicada que no está exenta de complicaciones.</a:t>
          </a:r>
          <a:endParaRPr lang="es-NI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22" y="3902065"/>
        <a:ext cx="9330066" cy="11187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69B38-4743-4145-88AD-7DB6D96E8FB2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1FC3E-FB83-47BD-8C17-F44D90B197FB}">
      <dsp:nvSpPr>
        <dsp:cNvPr id="0" name=""/>
        <dsp:cNvSpPr/>
      </dsp:nvSpPr>
      <dsp:spPr>
        <a:xfrm>
          <a:off x="0" y="0"/>
          <a:ext cx="10058399" cy="4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existe conflicto de intereses, no se proporcionó financiamiento por parte del Hospital ni de la Universidad para la realización del estudio.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058399" cy="40227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9B2D5-711B-4A2B-B099-75E8A763E907}">
      <dsp:nvSpPr>
        <dsp:cNvPr id="0" name=""/>
        <dsp:cNvSpPr/>
      </dsp:nvSpPr>
      <dsp:spPr>
        <a:xfrm>
          <a:off x="0" y="0"/>
          <a:ext cx="112821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033F0-BF6F-468C-9C42-28AE6E1DCDA6}">
      <dsp:nvSpPr>
        <dsp:cNvPr id="0" name=""/>
        <dsp:cNvSpPr/>
      </dsp:nvSpPr>
      <dsp:spPr>
        <a:xfrm>
          <a:off x="0" y="0"/>
          <a:ext cx="11282150" cy="230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Los factores de riesgo pre, </a:t>
          </a:r>
          <a:r>
            <a:rPr lang="es-MX" sz="2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</a:t>
          </a:r>
          <a:r>
            <a:rPr lang="es-MX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postquirúrgicos asociados a la revisión de Artroplastia de rodilla en los pacientes estudiados fueron: </a:t>
          </a:r>
          <a:r>
            <a:rPr lang="es-MX" sz="2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Prequirúrgicos</a:t>
          </a:r>
          <a:r>
            <a:rPr lang="es-MX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Edad entre 60 a 75 años; IMC &gt;35 Kg/m2; Diabetes Mellitus; Otra comorbilidad; consumo de alcohol; ocupación de alto impacto; Deformidad en varo; Procedimientos invasivos previos; tipo de prótesis BAUMER. </a:t>
          </a:r>
          <a:r>
            <a:rPr lang="es-MX" sz="2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Transquirúrgicos</a:t>
          </a:r>
          <a:r>
            <a:rPr lang="es-MX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tiempo quirúrgico &gt;2 horas; uso de torniquete &gt;2 horas. </a:t>
          </a:r>
          <a:r>
            <a:rPr lang="es-MX" sz="25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Postquirúrgico</a:t>
          </a:r>
          <a:r>
            <a:rPr lang="es-MX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transfusiones sanguíneas. 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282150" cy="2303674"/>
      </dsp:txXfrm>
    </dsp:sp>
    <dsp:sp modelId="{EF5A9EB4-7E2B-4EB3-A8E6-77D1FFF65557}">
      <dsp:nvSpPr>
        <dsp:cNvPr id="0" name=""/>
        <dsp:cNvSpPr/>
      </dsp:nvSpPr>
      <dsp:spPr>
        <a:xfrm>
          <a:off x="0" y="2303674"/>
          <a:ext cx="11282150" cy="0"/>
        </a:xfrm>
        <a:prstGeom prst="line">
          <a:avLst/>
        </a:prstGeom>
        <a:solidFill>
          <a:schemeClr val="accent4">
            <a:hueOff val="1150022"/>
            <a:satOff val="0"/>
            <a:lumOff val="-17647"/>
            <a:alphaOff val="0"/>
          </a:schemeClr>
        </a:solidFill>
        <a:ln w="15875" cap="flat" cmpd="sng" algn="ctr">
          <a:solidFill>
            <a:schemeClr val="accent4">
              <a:hueOff val="1150022"/>
              <a:satOff val="0"/>
              <a:lumOff val="-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4DB89-F24C-4C1F-B679-0235CFCFB74E}">
      <dsp:nvSpPr>
        <dsp:cNvPr id="0" name=""/>
        <dsp:cNvSpPr/>
      </dsp:nvSpPr>
      <dsp:spPr>
        <a:xfrm>
          <a:off x="0" y="2303674"/>
          <a:ext cx="11282150" cy="230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Las causas asociadas con la revisión de artroplastia de rodilla en la población estudiada fueron: Infección protésica y Artrofibrosis. 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03674"/>
        <a:ext cx="11282150" cy="23036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B70A7-3A0F-402A-B93D-E6D4DE02CE98}">
      <dsp:nvSpPr>
        <dsp:cNvPr id="0" name=""/>
        <dsp:cNvSpPr/>
      </dsp:nvSpPr>
      <dsp:spPr>
        <a:xfrm>
          <a:off x="0" y="0"/>
          <a:ext cx="110173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F4222-1E7B-4A23-838D-447FEF42B7C3}">
      <dsp:nvSpPr>
        <dsp:cNvPr id="0" name=""/>
        <dsp:cNvSpPr/>
      </dsp:nvSpPr>
      <dsp:spPr>
        <a:xfrm>
          <a:off x="0" y="0"/>
          <a:ext cx="11017382" cy="263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Los principales factores de riesgo relacionados con las causas asociadas a la revisión de Artroplastia de rodilla en los pacientes evaluados fueron: IMC &gt;40 kg/m2; Diabetes Mellitus; Consumo de alcohol; Ocupación de alto impacto y Procedimientos invasivos previos. 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017382" cy="2632165"/>
      </dsp:txXfrm>
    </dsp:sp>
    <dsp:sp modelId="{63F6C668-1E79-457E-AEE9-2F65D7303E56}">
      <dsp:nvSpPr>
        <dsp:cNvPr id="0" name=""/>
        <dsp:cNvSpPr/>
      </dsp:nvSpPr>
      <dsp:spPr>
        <a:xfrm>
          <a:off x="0" y="2632165"/>
          <a:ext cx="11017382" cy="0"/>
        </a:xfrm>
        <a:prstGeom prst="line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5875" cap="flat" cmpd="sng" algn="ctr">
          <a:solidFill>
            <a:schemeClr val="accent5">
              <a:hueOff val="-1931520"/>
              <a:satOff val="0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2BC5C-A5A8-4FAC-A5F8-2237DB14E5F4}">
      <dsp:nvSpPr>
        <dsp:cNvPr id="0" name=""/>
        <dsp:cNvSpPr/>
      </dsp:nvSpPr>
      <dsp:spPr>
        <a:xfrm>
          <a:off x="0" y="2632165"/>
          <a:ext cx="11017382" cy="263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Los pacientes con resultados quirúrgicos regular se asociaron a la revisión de artroplastia de rodilla. Aunque la mayoría obtuvieron resultados funcionales excelentes. 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32165"/>
        <a:ext cx="11017382" cy="26321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FEE4B-C978-4A7E-9EAC-7DC9E43E8F78}">
      <dsp:nvSpPr>
        <dsp:cNvPr id="0" name=""/>
        <dsp:cNvSpPr/>
      </dsp:nvSpPr>
      <dsp:spPr>
        <a:xfrm>
          <a:off x="0" y="1613165"/>
          <a:ext cx="11500514" cy="215088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83180-79A4-4A0F-B569-F237EF9D9E82}">
      <dsp:nvSpPr>
        <dsp:cNvPr id="0" name=""/>
        <dsp:cNvSpPr/>
      </dsp:nvSpPr>
      <dsp:spPr>
        <a:xfrm>
          <a:off x="1909" y="0"/>
          <a:ext cx="2865582" cy="215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 Ministerio de Salud</a:t>
          </a:r>
          <a:endParaRPr lang="en-US" sz="32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9" y="0"/>
        <a:ext cx="2865582" cy="2150887"/>
      </dsp:txXfrm>
    </dsp:sp>
    <dsp:sp modelId="{DDDA1844-EB0D-4CA5-81D1-4B9F27E4B077}">
      <dsp:nvSpPr>
        <dsp:cNvPr id="0" name=""/>
        <dsp:cNvSpPr/>
      </dsp:nvSpPr>
      <dsp:spPr>
        <a:xfrm>
          <a:off x="1165840" y="2419748"/>
          <a:ext cx="537721" cy="537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0F6AA-85B9-4B77-85A8-989A543C552F}">
      <dsp:nvSpPr>
        <dsp:cNvPr id="0" name=""/>
        <dsp:cNvSpPr/>
      </dsp:nvSpPr>
      <dsp:spPr>
        <a:xfrm>
          <a:off x="3010771" y="3226330"/>
          <a:ext cx="7337781" cy="215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un protocolo de atención y prevención de factores de riesgo asociados a las causas de revisión de artroplastia de rodilla en los pacientes, donde se establezcan intervenciones oportunas que mejoren la calidad de vida de los pacientes. </a:t>
          </a:r>
          <a:endParaRPr lang="en-US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0771" y="3226330"/>
        <a:ext cx="7337781" cy="2150887"/>
      </dsp:txXfrm>
    </dsp:sp>
    <dsp:sp modelId="{310865E6-D656-4914-ACAB-CC6B0E9276CA}">
      <dsp:nvSpPr>
        <dsp:cNvPr id="0" name=""/>
        <dsp:cNvSpPr/>
      </dsp:nvSpPr>
      <dsp:spPr>
        <a:xfrm>
          <a:off x="6410801" y="2419748"/>
          <a:ext cx="537721" cy="5377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1F4F3-8691-44CC-A626-1F1F50BB715E}">
      <dsp:nvSpPr>
        <dsp:cNvPr id="0" name=""/>
        <dsp:cNvSpPr/>
      </dsp:nvSpPr>
      <dsp:spPr>
        <a:xfrm>
          <a:off x="0" y="1752372"/>
          <a:ext cx="11828060" cy="233649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0E55D-02AE-4E42-8616-245B4F41CE82}">
      <dsp:nvSpPr>
        <dsp:cNvPr id="0" name=""/>
        <dsp:cNvSpPr/>
      </dsp:nvSpPr>
      <dsp:spPr>
        <a:xfrm>
          <a:off x="0" y="0"/>
          <a:ext cx="3269465" cy="233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 Instituto Nicaragüense de Seguridad Social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3269465" cy="2336496"/>
      </dsp:txXfrm>
    </dsp:sp>
    <dsp:sp modelId="{ED8D079C-3C3E-43B7-BCEB-61B5CF958A99}">
      <dsp:nvSpPr>
        <dsp:cNvPr id="0" name=""/>
        <dsp:cNvSpPr/>
      </dsp:nvSpPr>
      <dsp:spPr>
        <a:xfrm>
          <a:off x="1344667" y="2628558"/>
          <a:ext cx="584124" cy="584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3AC04-2D03-4C93-8F44-B494F66EDA52}">
      <dsp:nvSpPr>
        <dsp:cNvPr id="0" name=""/>
        <dsp:cNvSpPr/>
      </dsp:nvSpPr>
      <dsp:spPr>
        <a:xfrm>
          <a:off x="3434935" y="3504744"/>
          <a:ext cx="7208320" cy="233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Asegurar programas completos para la rehabilitación de pacientes postquirúrgicos de artroplastia primaria de rodilla con el objetivo de evitar complicaciones postquirúrgicas que conlleven al uso de revisión de protésica.</a:t>
          </a:r>
          <a:endParaRPr lang="en-US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4935" y="3504744"/>
        <a:ext cx="7208320" cy="2336496"/>
      </dsp:txXfrm>
    </dsp:sp>
    <dsp:sp modelId="{A40D5787-A136-42B9-9106-A4F6ABE9AC5D}">
      <dsp:nvSpPr>
        <dsp:cNvPr id="0" name=""/>
        <dsp:cNvSpPr/>
      </dsp:nvSpPr>
      <dsp:spPr>
        <a:xfrm>
          <a:off x="6747034" y="2628558"/>
          <a:ext cx="584124" cy="584124"/>
        </a:xfrm>
        <a:prstGeom prst="ellipse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95841-6EDF-459F-B181-D4E0088CFA2C}">
      <dsp:nvSpPr>
        <dsp:cNvPr id="0" name=""/>
        <dsp:cNvSpPr/>
      </dsp:nvSpPr>
      <dsp:spPr>
        <a:xfrm>
          <a:off x="0" y="1637731"/>
          <a:ext cx="11705228" cy="2183642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2BF19-C957-46D3-8716-72325641E4C0}">
      <dsp:nvSpPr>
        <dsp:cNvPr id="0" name=""/>
        <dsp:cNvSpPr/>
      </dsp:nvSpPr>
      <dsp:spPr>
        <a:xfrm>
          <a:off x="2561" y="0"/>
          <a:ext cx="3868212" cy="21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la Dirección del Hospital Salud Integral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1" y="0"/>
        <a:ext cx="3868212" cy="2183642"/>
      </dsp:txXfrm>
    </dsp:sp>
    <dsp:sp modelId="{956E39A0-D961-422D-886D-66009E03DC27}">
      <dsp:nvSpPr>
        <dsp:cNvPr id="0" name=""/>
        <dsp:cNvSpPr/>
      </dsp:nvSpPr>
      <dsp:spPr>
        <a:xfrm>
          <a:off x="1663712" y="2456597"/>
          <a:ext cx="545910" cy="5459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4A6B7-2FE8-45B3-B9B6-582E1FFDA17A}">
      <dsp:nvSpPr>
        <dsp:cNvPr id="0" name=""/>
        <dsp:cNvSpPr/>
      </dsp:nvSpPr>
      <dsp:spPr>
        <a:xfrm>
          <a:off x="4064184" y="3275463"/>
          <a:ext cx="6467960" cy="2183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 una base de datos que facilite clasificar de manera más precisa al paciente, evaluando el riesgo según sus antecedentes patológicos y no patológicos, para evitar complicaciones en el procedimiento quirúrgico y/o periodo postquirúrgico. </a:t>
          </a:r>
          <a:endParaRPr lang="en-US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4184" y="3275463"/>
        <a:ext cx="6467960" cy="2183642"/>
      </dsp:txXfrm>
    </dsp:sp>
    <dsp:sp modelId="{96996A8A-DED1-4AA6-B9AE-FB309DC25061}">
      <dsp:nvSpPr>
        <dsp:cNvPr id="0" name=""/>
        <dsp:cNvSpPr/>
      </dsp:nvSpPr>
      <dsp:spPr>
        <a:xfrm>
          <a:off x="7025209" y="2456597"/>
          <a:ext cx="545910" cy="545910"/>
        </a:xfrm>
        <a:prstGeom prst="ellipse">
          <a:avLst/>
        </a:prstGeom>
        <a:solidFill>
          <a:schemeClr val="accent3">
            <a:hueOff val="674876"/>
            <a:satOff val="34544"/>
            <a:lumOff val="14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7637C-9431-495A-A915-1F4282F209AD}">
      <dsp:nvSpPr>
        <dsp:cNvPr id="0" name=""/>
        <dsp:cNvSpPr/>
      </dsp:nvSpPr>
      <dsp:spPr>
        <a:xfrm>
          <a:off x="0" y="1684020"/>
          <a:ext cx="11926887" cy="224536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440C5-733C-45F8-A073-9E63CB3F3E25}">
      <dsp:nvSpPr>
        <dsp:cNvPr id="0" name=""/>
        <dsp:cNvSpPr/>
      </dsp:nvSpPr>
      <dsp:spPr>
        <a:xfrm>
          <a:off x="2111" y="0"/>
          <a:ext cx="3532641" cy="224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 Servicio de Ortopedia y Traumatología del Hospital Privado Salud Integral</a:t>
          </a:r>
          <a:endParaRPr lang="en-US" sz="28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1" y="0"/>
        <a:ext cx="3532641" cy="2245360"/>
      </dsp:txXfrm>
    </dsp:sp>
    <dsp:sp modelId="{FB5375DD-B388-4D72-8D4D-4A6260E78F5A}">
      <dsp:nvSpPr>
        <dsp:cNvPr id="0" name=""/>
        <dsp:cNvSpPr/>
      </dsp:nvSpPr>
      <dsp:spPr>
        <a:xfrm>
          <a:off x="1487762" y="2526030"/>
          <a:ext cx="561340" cy="5613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842D5-2C05-4954-BEB8-1A1923935CFC}">
      <dsp:nvSpPr>
        <dsp:cNvPr id="0" name=""/>
        <dsp:cNvSpPr/>
      </dsp:nvSpPr>
      <dsp:spPr>
        <a:xfrm>
          <a:off x="3711385" y="3368040"/>
          <a:ext cx="7020700" cy="224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Promover abordajes de calidad en la realización quirúrgica de las artroplastias primarias totales de rodilla, permitiendo la detección temprana de los factores de riesgo asociados a esta patología, a través de una adecuada anamnesis de los casos. </a:t>
          </a:r>
          <a:endParaRPr lang="en-US" sz="24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1385" y="3368040"/>
        <a:ext cx="7020700" cy="2245360"/>
      </dsp:txXfrm>
    </dsp:sp>
    <dsp:sp modelId="{0E1EDF86-21D9-439B-AE56-5626543A1A7B}">
      <dsp:nvSpPr>
        <dsp:cNvPr id="0" name=""/>
        <dsp:cNvSpPr/>
      </dsp:nvSpPr>
      <dsp:spPr>
        <a:xfrm>
          <a:off x="6941065" y="2526030"/>
          <a:ext cx="561340" cy="561340"/>
        </a:xfrm>
        <a:prstGeom prst="ellipse">
          <a:avLst/>
        </a:prstGeom>
        <a:solidFill>
          <a:schemeClr val="accent4">
            <a:hueOff val="1150022"/>
            <a:satOff val="0"/>
            <a:lumOff val="-17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ED40-BC30-44E6-B555-5596672453B4}">
      <dsp:nvSpPr>
        <dsp:cNvPr id="0" name=""/>
        <dsp:cNvSpPr/>
      </dsp:nvSpPr>
      <dsp:spPr>
        <a:xfrm>
          <a:off x="0" y="1899768"/>
          <a:ext cx="12050975" cy="2533024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507E0-55CB-4B37-BF4F-52E4A8212EF8}">
      <dsp:nvSpPr>
        <dsp:cNvPr id="0" name=""/>
        <dsp:cNvSpPr/>
      </dsp:nvSpPr>
      <dsp:spPr>
        <a:xfrm>
          <a:off x="2654" y="0"/>
          <a:ext cx="3924216" cy="253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los Médicos Ortopedistas</a:t>
          </a:r>
          <a:endParaRPr lang="en-US" sz="28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4" y="0"/>
        <a:ext cx="3924216" cy="2533024"/>
      </dsp:txXfrm>
    </dsp:sp>
    <dsp:sp modelId="{A38164C8-BE78-4648-ADC0-1DE3D9FA03D6}">
      <dsp:nvSpPr>
        <dsp:cNvPr id="0" name=""/>
        <dsp:cNvSpPr/>
      </dsp:nvSpPr>
      <dsp:spPr>
        <a:xfrm>
          <a:off x="1648134" y="2849652"/>
          <a:ext cx="633256" cy="6332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120F9-EFDB-4F4B-8ADB-7509E36EC65B}">
      <dsp:nvSpPr>
        <dsp:cNvPr id="0" name=""/>
        <dsp:cNvSpPr/>
      </dsp:nvSpPr>
      <dsp:spPr>
        <a:xfrm>
          <a:off x="4123081" y="3799536"/>
          <a:ext cx="6720142" cy="253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Llenar correctamente la historia clínica del paciente, plasmar en el expediente los antecedentes patológicos y no patológicos personales y realizar un examen físico completo. Lo que permitirá identificar los factores de riesgo que pueden llegar a asociarse a complicaciones.</a:t>
          </a:r>
          <a:endParaRPr lang="en-US" sz="24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3081" y="3799536"/>
        <a:ext cx="6720142" cy="2533024"/>
      </dsp:txXfrm>
    </dsp:sp>
    <dsp:sp modelId="{4ED16C50-FA22-4AC5-B6EA-713FCDC21EF5}">
      <dsp:nvSpPr>
        <dsp:cNvPr id="0" name=""/>
        <dsp:cNvSpPr/>
      </dsp:nvSpPr>
      <dsp:spPr>
        <a:xfrm>
          <a:off x="7166524" y="2849652"/>
          <a:ext cx="633256" cy="633256"/>
        </a:xfrm>
        <a:prstGeom prst="ellipse">
          <a:avLst/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743DB-0168-4E37-9002-D181ED73BA93}">
      <dsp:nvSpPr>
        <dsp:cNvPr id="0" name=""/>
        <dsp:cNvSpPr/>
      </dsp:nvSpPr>
      <dsp:spPr>
        <a:xfrm>
          <a:off x="0" y="1907956"/>
          <a:ext cx="12037325" cy="254394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A6824-2A97-4478-946C-9906D3F067E2}">
      <dsp:nvSpPr>
        <dsp:cNvPr id="0" name=""/>
        <dsp:cNvSpPr/>
      </dsp:nvSpPr>
      <dsp:spPr>
        <a:xfrm>
          <a:off x="1878" y="0"/>
          <a:ext cx="4009698" cy="254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los Médicos Internos 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8" y="0"/>
        <a:ext cx="4009698" cy="2543942"/>
      </dsp:txXfrm>
    </dsp:sp>
    <dsp:sp modelId="{42244C2E-B663-4B27-8958-15D4155B99C7}">
      <dsp:nvSpPr>
        <dsp:cNvPr id="0" name=""/>
        <dsp:cNvSpPr/>
      </dsp:nvSpPr>
      <dsp:spPr>
        <a:xfrm>
          <a:off x="1688735" y="2861935"/>
          <a:ext cx="635985" cy="635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76C5A-F994-4FDC-948B-B25EBFDF4A38}">
      <dsp:nvSpPr>
        <dsp:cNvPr id="0" name=""/>
        <dsp:cNvSpPr/>
      </dsp:nvSpPr>
      <dsp:spPr>
        <a:xfrm>
          <a:off x="4212062" y="3815913"/>
          <a:ext cx="6619651" cy="2543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Actualizarse constantemente sobre el tema de factores de riesgo y revisión de artroplastia de rodilla.</a:t>
          </a:r>
          <a:endParaRPr lang="en-US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062" y="3815913"/>
        <a:ext cx="6619651" cy="2543942"/>
      </dsp:txXfrm>
    </dsp:sp>
    <dsp:sp modelId="{BF12008D-8EB7-4AB0-B5B7-31B79715EB7D}">
      <dsp:nvSpPr>
        <dsp:cNvPr id="0" name=""/>
        <dsp:cNvSpPr/>
      </dsp:nvSpPr>
      <dsp:spPr>
        <a:xfrm>
          <a:off x="7203895" y="2861935"/>
          <a:ext cx="635985" cy="635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D601C-340A-4432-B916-56820357DA3F}">
      <dsp:nvSpPr>
        <dsp:cNvPr id="0" name=""/>
        <dsp:cNvSpPr/>
      </dsp:nvSpPr>
      <dsp:spPr>
        <a:xfrm>
          <a:off x="0" y="1899768"/>
          <a:ext cx="12192000" cy="253302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FFB3F-F631-40F3-9FBD-429DF1DDD305}">
      <dsp:nvSpPr>
        <dsp:cNvPr id="0" name=""/>
        <dsp:cNvSpPr/>
      </dsp:nvSpPr>
      <dsp:spPr>
        <a:xfrm>
          <a:off x="12227" y="0"/>
          <a:ext cx="3639754" cy="2533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la Universidad de Ciencias Médicas</a:t>
          </a:r>
          <a:endParaRPr lang="en-US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27" y="0"/>
        <a:ext cx="3639754" cy="2533024"/>
      </dsp:txXfrm>
    </dsp:sp>
    <dsp:sp modelId="{4B4CA96A-1190-4886-97B3-66BABAE5C8B4}">
      <dsp:nvSpPr>
        <dsp:cNvPr id="0" name=""/>
        <dsp:cNvSpPr/>
      </dsp:nvSpPr>
      <dsp:spPr>
        <a:xfrm>
          <a:off x="1515476" y="2849652"/>
          <a:ext cx="633256" cy="6332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3CED6-7DFE-4CBC-B5BC-E6F54B273403}">
      <dsp:nvSpPr>
        <dsp:cNvPr id="0" name=""/>
        <dsp:cNvSpPr/>
      </dsp:nvSpPr>
      <dsp:spPr>
        <a:xfrm>
          <a:off x="3833969" y="3720734"/>
          <a:ext cx="7126603" cy="2638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Fomentar en los estudiantes de la carrera de medicina la realización de estudios referentes a factores de riesgo asociados a las causas de patologías en general, y de manera particular a las enfermedades ortopédicas, con el propósito de establecer a futuro estudios comparativos, haciendo énfasis en la identificación y prevención de esos factores.</a:t>
          </a:r>
          <a:endParaRPr lang="en-US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3969" y="3720734"/>
        <a:ext cx="7126603" cy="2638094"/>
      </dsp:txXfrm>
    </dsp:sp>
    <dsp:sp modelId="{CF731726-C9DB-46F9-89CD-D4B43E6D7305}">
      <dsp:nvSpPr>
        <dsp:cNvPr id="0" name=""/>
        <dsp:cNvSpPr/>
      </dsp:nvSpPr>
      <dsp:spPr>
        <a:xfrm>
          <a:off x="7080643" y="2823384"/>
          <a:ext cx="633256" cy="633256"/>
        </a:xfrm>
        <a:prstGeom prst="ellipse">
          <a:avLst/>
        </a:prstGeom>
        <a:solidFill>
          <a:schemeClr val="accent3">
            <a:hueOff val="674876"/>
            <a:satOff val="34544"/>
            <a:lumOff val="14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A7EE5-634C-43AE-8664-DA8A311F3F56}">
      <dsp:nvSpPr>
        <dsp:cNvPr id="0" name=""/>
        <dsp:cNvSpPr/>
      </dsp:nvSpPr>
      <dsp:spPr>
        <a:xfrm>
          <a:off x="588373" y="990714"/>
          <a:ext cx="10488202" cy="95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Rápido reconocimiento y adecuado manejo de los factores de riesgo asociadas a las causas de revisión de artroplastia de rodilla, puede prevenir o retardar la aparición de complicaciones a largo plazo que conlleven a revisión de artroplastia de rodilla. </a:t>
          </a:r>
          <a:endParaRPr lang="es-E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373" y="990714"/>
        <a:ext cx="10488202" cy="953472"/>
      </dsp:txXfrm>
    </dsp:sp>
    <dsp:sp modelId="{6E89E67D-B36D-480B-B459-CC2C452D41BD}">
      <dsp:nvSpPr>
        <dsp:cNvPr id="0" name=""/>
        <dsp:cNvSpPr/>
      </dsp:nvSpPr>
      <dsp:spPr>
        <a:xfrm>
          <a:off x="683900" y="3628284"/>
          <a:ext cx="1398427" cy="23307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7A304-3D2C-435B-A5E1-CD029EE1F9DF}">
      <dsp:nvSpPr>
        <dsp:cNvPr id="0" name=""/>
        <dsp:cNvSpPr/>
      </dsp:nvSpPr>
      <dsp:spPr>
        <a:xfrm>
          <a:off x="2109321" y="3669225"/>
          <a:ext cx="1398427" cy="23307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E762A-974E-45AA-8235-A494F676D02C}">
      <dsp:nvSpPr>
        <dsp:cNvPr id="0" name=""/>
        <dsp:cNvSpPr/>
      </dsp:nvSpPr>
      <dsp:spPr>
        <a:xfrm>
          <a:off x="3589323" y="3696520"/>
          <a:ext cx="1398427" cy="233071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29C36-C1F4-4978-9F4B-63A000E9B65A}">
      <dsp:nvSpPr>
        <dsp:cNvPr id="0" name=""/>
        <dsp:cNvSpPr/>
      </dsp:nvSpPr>
      <dsp:spPr>
        <a:xfrm>
          <a:off x="5133261" y="3723812"/>
          <a:ext cx="1398427" cy="233071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4F196-EFB0-49DB-AA4F-775AACEBF95A}">
      <dsp:nvSpPr>
        <dsp:cNvPr id="0" name=""/>
        <dsp:cNvSpPr/>
      </dsp:nvSpPr>
      <dsp:spPr>
        <a:xfrm>
          <a:off x="6631205" y="3764756"/>
          <a:ext cx="1398427" cy="233071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7AF29-8467-4DE3-A0F8-93F19245C26B}">
      <dsp:nvSpPr>
        <dsp:cNvPr id="0" name=""/>
        <dsp:cNvSpPr/>
      </dsp:nvSpPr>
      <dsp:spPr>
        <a:xfrm>
          <a:off x="8042977" y="3792049"/>
          <a:ext cx="1398427" cy="233071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07D74-BE3F-4B31-ACFA-A8AD0EB109AE}">
      <dsp:nvSpPr>
        <dsp:cNvPr id="0" name=""/>
        <dsp:cNvSpPr/>
      </dsp:nvSpPr>
      <dsp:spPr>
        <a:xfrm>
          <a:off x="9427439" y="3792049"/>
          <a:ext cx="1398427" cy="23307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34BF9-7E15-441D-94B0-FE31AEE45EBF}">
      <dsp:nvSpPr>
        <dsp:cNvPr id="0" name=""/>
        <dsp:cNvSpPr/>
      </dsp:nvSpPr>
      <dsp:spPr>
        <a:xfrm>
          <a:off x="0" y="0"/>
          <a:ext cx="1089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35DC5-F58A-4E48-B8E9-4FD5007023D1}">
      <dsp:nvSpPr>
        <dsp:cNvPr id="0" name=""/>
        <dsp:cNvSpPr/>
      </dsp:nvSpPr>
      <dsp:spPr>
        <a:xfrm>
          <a:off x="0" y="0"/>
          <a:ext cx="10896919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Determinar los factores de riesgo pre, </a:t>
          </a:r>
          <a:r>
            <a:rPr lang="es-MX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trans</a:t>
          </a:r>
          <a:r>
            <a:rPr lang="es-MX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postquirúrgicos asociados a la revisión de Artroplastia de rodilla en los pacientes estudiados</a:t>
          </a: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896919" cy="1828799"/>
      </dsp:txXfrm>
    </dsp:sp>
    <dsp:sp modelId="{DC6AB22C-E64E-45D7-946D-847A5995CEE5}">
      <dsp:nvSpPr>
        <dsp:cNvPr id="0" name=""/>
        <dsp:cNvSpPr/>
      </dsp:nvSpPr>
      <dsp:spPr>
        <a:xfrm>
          <a:off x="0" y="1828799"/>
          <a:ext cx="1089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A3C37-6AF6-4E40-8CA9-1B105F1313B1}">
      <dsp:nvSpPr>
        <dsp:cNvPr id="0" name=""/>
        <dsp:cNvSpPr/>
      </dsp:nvSpPr>
      <dsp:spPr>
        <a:xfrm>
          <a:off x="0" y="1828799"/>
          <a:ext cx="10896919" cy="1828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Reflejar las causas asociadas con la realización de revisión de artroplastia de rodilla en la población estudiada. </a:t>
          </a:r>
          <a:endParaRPr lang="es-NI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28799"/>
        <a:ext cx="10896919" cy="1828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58D59-7788-4EE7-81B9-08BC1147F61F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049C2-E2F9-43C0-811A-6BFCA5958731}">
      <dsp:nvSpPr>
        <dsp:cNvPr id="0" name=""/>
        <dsp:cNvSpPr/>
      </dsp:nvSpPr>
      <dsp:spPr>
        <a:xfrm>
          <a:off x="0" y="0"/>
          <a:ext cx="10058399" cy="206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Establecer la relación entre los principales factores de riesgo y las causas asociadas a la revisión de Artroplastia de rodilla en los pacientes evaluados. 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058399" cy="2065814"/>
      </dsp:txXfrm>
    </dsp:sp>
    <dsp:sp modelId="{E7B0553E-D2B0-4A0E-B7AF-C3A36CF45161}">
      <dsp:nvSpPr>
        <dsp:cNvPr id="0" name=""/>
        <dsp:cNvSpPr/>
      </dsp:nvSpPr>
      <dsp:spPr>
        <a:xfrm>
          <a:off x="0" y="206581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D5C22-5181-4F05-826A-5EC8FB99F4BB}">
      <dsp:nvSpPr>
        <dsp:cNvPr id="0" name=""/>
        <dsp:cNvSpPr/>
      </dsp:nvSpPr>
      <dsp:spPr>
        <a:xfrm>
          <a:off x="0" y="2065814"/>
          <a:ext cx="10058399" cy="206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Conocer los resultados obtenidos con el procedimiento de revisión de Artroplastia de rodilla en la población de interés. 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65814"/>
        <a:ext cx="10058399" cy="2065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527B1-C3EF-480C-8F2A-3EA34FE53BB1}">
      <dsp:nvSpPr>
        <dsp:cNvPr id="0" name=""/>
        <dsp:cNvSpPr/>
      </dsp:nvSpPr>
      <dsp:spPr>
        <a:xfrm rot="5400000">
          <a:off x="571737" y="1441643"/>
          <a:ext cx="1394016" cy="23196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7CF95-BC23-44D0-B6A6-E62707461F52}">
      <dsp:nvSpPr>
        <dsp:cNvPr id="0" name=""/>
        <dsp:cNvSpPr/>
      </dsp:nvSpPr>
      <dsp:spPr>
        <a:xfrm>
          <a:off x="281588" y="2107907"/>
          <a:ext cx="2423506" cy="183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y tipo de estudio</a:t>
          </a:r>
          <a:endParaRPr lang="es-NI" sz="2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Cuantitativo,casos</a:t>
          </a:r>
          <a:r>
            <a:rPr lang="es-NI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controles</a:t>
          </a:r>
          <a:endParaRPr lang="es-N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588" y="2107907"/>
        <a:ext cx="2423506" cy="1835652"/>
      </dsp:txXfrm>
    </dsp:sp>
    <dsp:sp modelId="{6D5DFA06-956C-416D-A759-245701409AFA}">
      <dsp:nvSpPr>
        <dsp:cNvPr id="0" name=""/>
        <dsp:cNvSpPr/>
      </dsp:nvSpPr>
      <dsp:spPr>
        <a:xfrm>
          <a:off x="2038075" y="1270871"/>
          <a:ext cx="395124" cy="395124"/>
        </a:xfrm>
        <a:prstGeom prst="triangle">
          <a:avLst>
            <a:gd name="adj" fmla="val 100000"/>
          </a:avLst>
        </a:prstGeom>
        <a:solidFill>
          <a:schemeClr val="accent4">
            <a:hueOff val="191670"/>
            <a:satOff val="0"/>
            <a:lumOff val="-2941"/>
            <a:alphaOff val="0"/>
          </a:schemeClr>
        </a:solidFill>
        <a:ln w="15875" cap="flat" cmpd="sng" algn="ctr">
          <a:solidFill>
            <a:schemeClr val="accent4">
              <a:hueOff val="191670"/>
              <a:satOff val="0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50E70-F968-493B-942E-9C07BEE5B512}">
      <dsp:nvSpPr>
        <dsp:cNvPr id="0" name=""/>
        <dsp:cNvSpPr/>
      </dsp:nvSpPr>
      <dsp:spPr>
        <a:xfrm rot="5400000">
          <a:off x="3300070" y="807263"/>
          <a:ext cx="1394016" cy="23196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83341"/>
            <a:satOff val="0"/>
            <a:lumOff val="-5882"/>
            <a:alphaOff val="0"/>
          </a:schemeClr>
        </a:solidFill>
        <a:ln w="15875" cap="flat" cmpd="sng" algn="ctr">
          <a:solidFill>
            <a:schemeClr val="accent4">
              <a:hueOff val="383341"/>
              <a:satOff val="0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A1305-BF11-4644-B82C-E9DBF033BBDB}">
      <dsp:nvSpPr>
        <dsp:cNvPr id="0" name=""/>
        <dsp:cNvSpPr/>
      </dsp:nvSpPr>
      <dsp:spPr>
        <a:xfrm>
          <a:off x="3067374" y="1500327"/>
          <a:ext cx="2094158" cy="183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Objeto de estudio</a:t>
          </a:r>
          <a:endParaRPr lang="es-N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Factores de riesgo asociados </a:t>
          </a:r>
          <a:endParaRPr lang="es-N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7374" y="1500327"/>
        <a:ext cx="2094158" cy="1835652"/>
      </dsp:txXfrm>
    </dsp:sp>
    <dsp:sp modelId="{A126C5B0-4D3D-4D4F-AC2B-089C2C05EBC6}">
      <dsp:nvSpPr>
        <dsp:cNvPr id="0" name=""/>
        <dsp:cNvSpPr/>
      </dsp:nvSpPr>
      <dsp:spPr>
        <a:xfrm>
          <a:off x="4766408" y="636491"/>
          <a:ext cx="395124" cy="395124"/>
        </a:xfrm>
        <a:prstGeom prst="triangle">
          <a:avLst>
            <a:gd name="adj" fmla="val 100000"/>
          </a:avLst>
        </a:prstGeom>
        <a:solidFill>
          <a:schemeClr val="accent4">
            <a:hueOff val="575011"/>
            <a:satOff val="0"/>
            <a:lumOff val="-8824"/>
            <a:alphaOff val="0"/>
          </a:schemeClr>
        </a:solidFill>
        <a:ln w="15875" cap="flat" cmpd="sng" algn="ctr">
          <a:solidFill>
            <a:schemeClr val="accent4">
              <a:hueOff val="575011"/>
              <a:satOff val="0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F69F9-07DD-4724-956A-85441526FC8B}">
      <dsp:nvSpPr>
        <dsp:cNvPr id="0" name=""/>
        <dsp:cNvSpPr/>
      </dsp:nvSpPr>
      <dsp:spPr>
        <a:xfrm rot="5400000">
          <a:off x="6028403" y="172883"/>
          <a:ext cx="1394016" cy="23196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66681"/>
            <a:satOff val="0"/>
            <a:lumOff val="-11765"/>
            <a:alphaOff val="0"/>
          </a:schemeClr>
        </a:solidFill>
        <a:ln w="15875" cap="flat" cmpd="sng" algn="ctr">
          <a:solidFill>
            <a:schemeClr val="accent4">
              <a:hueOff val="766681"/>
              <a:satOff val="0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AB32E-907F-41D1-94D6-18E506FFFE48}">
      <dsp:nvSpPr>
        <dsp:cNvPr id="0" name=""/>
        <dsp:cNvSpPr/>
      </dsp:nvSpPr>
      <dsp:spPr>
        <a:xfrm>
          <a:off x="5736034" y="865947"/>
          <a:ext cx="2213504" cy="183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Unidad de análisis </a:t>
          </a:r>
          <a:endParaRPr lang="es-N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Pacientes sometidos a revisión de artroplastia de rodilla</a:t>
          </a:r>
          <a:endParaRPr lang="es-N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6034" y="865947"/>
        <a:ext cx="2213504" cy="1835652"/>
      </dsp:txXfrm>
    </dsp:sp>
    <dsp:sp modelId="{06A79EE3-5D61-4828-B2B5-3007887092AC}">
      <dsp:nvSpPr>
        <dsp:cNvPr id="0" name=""/>
        <dsp:cNvSpPr/>
      </dsp:nvSpPr>
      <dsp:spPr>
        <a:xfrm>
          <a:off x="7494741" y="2111"/>
          <a:ext cx="395124" cy="395124"/>
        </a:xfrm>
        <a:prstGeom prst="triangle">
          <a:avLst>
            <a:gd name="adj" fmla="val 100000"/>
          </a:avLst>
        </a:prstGeom>
        <a:solidFill>
          <a:schemeClr val="accent4">
            <a:hueOff val="958352"/>
            <a:satOff val="0"/>
            <a:lumOff val="-14706"/>
            <a:alphaOff val="0"/>
          </a:schemeClr>
        </a:solidFill>
        <a:ln w="15875" cap="flat" cmpd="sng" algn="ctr">
          <a:solidFill>
            <a:schemeClr val="accent4">
              <a:hueOff val="958352"/>
              <a:satOff val="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02997-9952-4508-BD3D-B6673137FFEE}">
      <dsp:nvSpPr>
        <dsp:cNvPr id="0" name=""/>
        <dsp:cNvSpPr/>
      </dsp:nvSpPr>
      <dsp:spPr>
        <a:xfrm rot="5400000">
          <a:off x="8756736" y="-461496"/>
          <a:ext cx="1394016" cy="23196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150022"/>
            <a:satOff val="0"/>
            <a:lumOff val="-17647"/>
            <a:alphaOff val="0"/>
          </a:schemeClr>
        </a:solidFill>
        <a:ln w="15875" cap="flat" cmpd="sng" algn="ctr">
          <a:solidFill>
            <a:schemeClr val="accent4">
              <a:hueOff val="1150022"/>
              <a:satOff val="0"/>
              <a:lumOff val="-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53D2D-6312-4F1D-92BA-593C554AB1C9}">
      <dsp:nvSpPr>
        <dsp:cNvPr id="0" name=""/>
        <dsp:cNvSpPr/>
      </dsp:nvSpPr>
      <dsp:spPr>
        <a:xfrm>
          <a:off x="8524040" y="231568"/>
          <a:ext cx="2094158" cy="1835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Población</a:t>
          </a:r>
          <a:r>
            <a:rPr lang="es-NI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NI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Diana</a:t>
          </a:r>
          <a:r>
            <a:rPr lang="es-NI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s-NI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Universo</a:t>
          </a:r>
          <a:r>
            <a:rPr lang="es-NI" sz="2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s-N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 pacientes</a:t>
          </a:r>
          <a:endParaRPr lang="es-NI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24040" y="231568"/>
        <a:ext cx="2094158" cy="18356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40C9B-73DA-4B3A-800D-A4D3052E645D}">
      <dsp:nvSpPr>
        <dsp:cNvPr id="0" name=""/>
        <dsp:cNvSpPr/>
      </dsp:nvSpPr>
      <dsp:spPr>
        <a:xfrm>
          <a:off x="0" y="227917"/>
          <a:ext cx="10633296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262" tIns="291592" rIns="825262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Cuantitativa no participativa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7917"/>
        <a:ext cx="10633296" cy="1146600"/>
      </dsp:txXfrm>
    </dsp:sp>
    <dsp:sp modelId="{E3DB07CF-ACFF-49E2-972C-0D9ED71E8F24}">
      <dsp:nvSpPr>
        <dsp:cNvPr id="0" name=""/>
        <dsp:cNvSpPr/>
      </dsp:nvSpPr>
      <dsp:spPr>
        <a:xfrm>
          <a:off x="531664" y="21277"/>
          <a:ext cx="7443307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39" tIns="0" rIns="2813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Método y Técnica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839" y="41452"/>
        <a:ext cx="7402957" cy="372930"/>
      </dsp:txXfrm>
    </dsp:sp>
    <dsp:sp modelId="{2DCF198F-1FE5-45E0-A317-B37C95F39E76}">
      <dsp:nvSpPr>
        <dsp:cNvPr id="0" name=""/>
        <dsp:cNvSpPr/>
      </dsp:nvSpPr>
      <dsp:spPr>
        <a:xfrm>
          <a:off x="0" y="1656757"/>
          <a:ext cx="10633296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75011"/>
              <a:satOff val="0"/>
              <a:lumOff val="-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262" tIns="291592" rIns="825262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Primaria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Secundaria 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Terciaria 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56757"/>
        <a:ext cx="10633296" cy="1543500"/>
      </dsp:txXfrm>
    </dsp:sp>
    <dsp:sp modelId="{B4C9AEFA-CDD5-4182-BA84-4A434FEDC753}">
      <dsp:nvSpPr>
        <dsp:cNvPr id="0" name=""/>
        <dsp:cNvSpPr/>
      </dsp:nvSpPr>
      <dsp:spPr>
        <a:xfrm>
          <a:off x="531664" y="1450118"/>
          <a:ext cx="7443307" cy="413280"/>
        </a:xfrm>
        <a:prstGeom prst="roundRect">
          <a:avLst/>
        </a:prstGeom>
        <a:solidFill>
          <a:schemeClr val="accent4">
            <a:hueOff val="575011"/>
            <a:satOff val="0"/>
            <a:lumOff val="-8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39" tIns="0" rIns="2813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Fuentes 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839" y="1470293"/>
        <a:ext cx="7402957" cy="372930"/>
      </dsp:txXfrm>
    </dsp:sp>
    <dsp:sp modelId="{BB231E29-6669-43D2-8A6F-3E9EC549DB6D}">
      <dsp:nvSpPr>
        <dsp:cNvPr id="0" name=""/>
        <dsp:cNvSpPr/>
      </dsp:nvSpPr>
      <dsp:spPr>
        <a:xfrm>
          <a:off x="0" y="3482498"/>
          <a:ext cx="10633296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150022"/>
              <a:satOff val="0"/>
              <a:lumOff val="-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262" tIns="291592" rIns="825262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Cuestionario 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Escala KSS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82498"/>
        <a:ext cx="10633296" cy="1146600"/>
      </dsp:txXfrm>
    </dsp:sp>
    <dsp:sp modelId="{FDF8630F-D3E7-4250-852C-5FD1F8DBD3C9}">
      <dsp:nvSpPr>
        <dsp:cNvPr id="0" name=""/>
        <dsp:cNvSpPr/>
      </dsp:nvSpPr>
      <dsp:spPr>
        <a:xfrm>
          <a:off x="531664" y="3275858"/>
          <a:ext cx="7443307" cy="413280"/>
        </a:xfrm>
        <a:prstGeom prst="roundRect">
          <a:avLst/>
        </a:prstGeom>
        <a:solidFill>
          <a:schemeClr val="accent4">
            <a:hueOff val="1150022"/>
            <a:satOff val="0"/>
            <a:lumOff val="-17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339" tIns="0" rIns="28133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Instrumento </a:t>
          </a:r>
          <a:endParaRPr lang="es-NI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839" y="3296033"/>
        <a:ext cx="7402957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5203D-DCB1-440E-807A-4BF8C1526AE6}">
      <dsp:nvSpPr>
        <dsp:cNvPr id="0" name=""/>
        <dsp:cNvSpPr/>
      </dsp:nvSpPr>
      <dsp:spPr>
        <a:xfrm>
          <a:off x="20076" y="1179211"/>
          <a:ext cx="4899712" cy="5764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5ED7AC-2B0E-4D8F-85BA-33E7D642A728}">
      <dsp:nvSpPr>
        <dsp:cNvPr id="0" name=""/>
        <dsp:cNvSpPr/>
      </dsp:nvSpPr>
      <dsp:spPr>
        <a:xfrm>
          <a:off x="6994" y="1252009"/>
          <a:ext cx="359950" cy="3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6C6A3-E6F4-4BDC-B848-457123E3C834}">
      <dsp:nvSpPr>
        <dsp:cNvPr id="0" name=""/>
        <dsp:cNvSpPr/>
      </dsp:nvSpPr>
      <dsp:spPr>
        <a:xfrm>
          <a:off x="6994" y="0"/>
          <a:ext cx="4899712" cy="103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Confiabilidad </a:t>
          </a:r>
          <a:endParaRPr lang="es-NI" sz="5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4" y="0"/>
        <a:ext cx="4899712" cy="1035522"/>
      </dsp:txXfrm>
    </dsp:sp>
    <dsp:sp modelId="{02127A8F-E0BB-4919-AF80-76D26E3546D0}">
      <dsp:nvSpPr>
        <dsp:cNvPr id="0" name=""/>
        <dsp:cNvSpPr/>
      </dsp:nvSpPr>
      <dsp:spPr>
        <a:xfrm>
          <a:off x="6994" y="2091043"/>
          <a:ext cx="359941" cy="359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F8A6D-C84E-412B-9233-D0AE438C2458}">
      <dsp:nvSpPr>
        <dsp:cNvPr id="0" name=""/>
        <dsp:cNvSpPr/>
      </dsp:nvSpPr>
      <dsp:spPr>
        <a:xfrm>
          <a:off x="349974" y="1851501"/>
          <a:ext cx="4556733" cy="83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 </a:t>
          </a:r>
          <a:r>
            <a:rPr lang="es-MX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retest</a:t>
          </a:r>
          <a:endParaRPr lang="es-NI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974" y="1851501"/>
        <a:ext cx="4556733" cy="839025"/>
      </dsp:txXfrm>
    </dsp:sp>
    <dsp:sp modelId="{4C9FA225-3B73-461B-8B29-C59B6B9ADB50}">
      <dsp:nvSpPr>
        <dsp:cNvPr id="0" name=""/>
        <dsp:cNvSpPr/>
      </dsp:nvSpPr>
      <dsp:spPr>
        <a:xfrm>
          <a:off x="5151692" y="1179217"/>
          <a:ext cx="4899712" cy="5764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2A2488-A382-40F7-BBB4-384AA441942E}">
      <dsp:nvSpPr>
        <dsp:cNvPr id="0" name=""/>
        <dsp:cNvSpPr/>
      </dsp:nvSpPr>
      <dsp:spPr>
        <a:xfrm>
          <a:off x="5151692" y="1252009"/>
          <a:ext cx="359950" cy="3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9B7D1-D46A-4DD9-A9DC-E5205238E1A5}">
      <dsp:nvSpPr>
        <dsp:cNvPr id="0" name=""/>
        <dsp:cNvSpPr/>
      </dsp:nvSpPr>
      <dsp:spPr>
        <a:xfrm>
          <a:off x="5151692" y="0"/>
          <a:ext cx="4899712" cy="103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Validez </a:t>
          </a:r>
          <a:endParaRPr lang="es-NI" sz="5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1692" y="0"/>
        <a:ext cx="4899712" cy="1035522"/>
      </dsp:txXfrm>
    </dsp:sp>
    <dsp:sp modelId="{F8A7D2B4-C1AA-40FA-BC8F-3F6C0B2676FA}">
      <dsp:nvSpPr>
        <dsp:cNvPr id="0" name=""/>
        <dsp:cNvSpPr/>
      </dsp:nvSpPr>
      <dsp:spPr>
        <a:xfrm>
          <a:off x="5151692" y="2091043"/>
          <a:ext cx="359941" cy="359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A2DBC-913E-4071-A0DC-EC593ECD12E8}">
      <dsp:nvSpPr>
        <dsp:cNvPr id="0" name=""/>
        <dsp:cNvSpPr/>
      </dsp:nvSpPr>
      <dsp:spPr>
        <a:xfrm>
          <a:off x="5494672" y="1851501"/>
          <a:ext cx="4556733" cy="83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Interna </a:t>
          </a:r>
          <a:endParaRPr lang="es-NI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4672" y="1851501"/>
        <a:ext cx="4556733" cy="839025"/>
      </dsp:txXfrm>
    </dsp:sp>
    <dsp:sp modelId="{6DB4A6BB-276B-4C0B-B237-AC2F2295DC31}">
      <dsp:nvSpPr>
        <dsp:cNvPr id="0" name=""/>
        <dsp:cNvSpPr/>
      </dsp:nvSpPr>
      <dsp:spPr>
        <a:xfrm>
          <a:off x="5151692" y="2930068"/>
          <a:ext cx="359941" cy="359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CA5A-9EF6-44FA-9E34-7D02862AB28E}">
      <dsp:nvSpPr>
        <dsp:cNvPr id="0" name=""/>
        <dsp:cNvSpPr/>
      </dsp:nvSpPr>
      <dsp:spPr>
        <a:xfrm>
          <a:off x="5494672" y="2690526"/>
          <a:ext cx="4556733" cy="839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 </a:t>
          </a:r>
          <a:endParaRPr lang="es-NI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94672" y="2690526"/>
        <a:ext cx="4556733" cy="839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620C4-180C-4FE9-B30F-3B4FA58ED8C2}">
      <dsp:nvSpPr>
        <dsp:cNvPr id="0" name=""/>
        <dsp:cNvSpPr/>
      </dsp:nvSpPr>
      <dsp:spPr>
        <a:xfrm rot="5400000">
          <a:off x="-603408" y="603408"/>
          <a:ext cx="4022725" cy="28159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de sesgos </a:t>
          </a:r>
          <a:endParaRPr lang="es-NI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407953"/>
        <a:ext cx="2815907" cy="1206818"/>
      </dsp:txXfrm>
    </dsp:sp>
    <dsp:sp modelId="{B78A994C-52A4-4216-9A24-E00101FE0D73}">
      <dsp:nvSpPr>
        <dsp:cNvPr id="0" name=""/>
        <dsp:cNvSpPr/>
      </dsp:nvSpPr>
      <dsp:spPr>
        <a:xfrm rot="5400000">
          <a:off x="5349659" y="-2533751"/>
          <a:ext cx="2614771" cy="768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Sesgo de selección</a:t>
          </a:r>
          <a:endParaRPr lang="es-NI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Sesgo de medición</a:t>
          </a:r>
          <a:endParaRPr lang="es-NI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Sesgo de información</a:t>
          </a:r>
          <a:endParaRPr lang="es-NI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15908" y="127643"/>
        <a:ext cx="7554631" cy="23594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D62B5-6EA5-4058-BF82-FC4500211705}">
      <dsp:nvSpPr>
        <dsp:cNvPr id="0" name=""/>
        <dsp:cNvSpPr/>
      </dsp:nvSpPr>
      <dsp:spPr>
        <a:xfrm>
          <a:off x="0" y="0"/>
          <a:ext cx="10148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49A0B-9C54-49D2-87A7-2D62C97DA3F3}">
      <dsp:nvSpPr>
        <dsp:cNvPr id="0" name=""/>
        <dsp:cNvSpPr/>
      </dsp:nvSpPr>
      <dsp:spPr>
        <a:xfrm>
          <a:off x="0" y="0"/>
          <a:ext cx="10148887" cy="4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información obtenida fue de uso exclusivo para la realización de este trabajo monográfico y no podrá ser difundida sin el consentimiento del Hospital Privado Salud Integral.</a:t>
          </a:r>
        </a:p>
      </dsp:txBody>
      <dsp:txXfrm>
        <a:off x="0" y="0"/>
        <a:ext cx="10148887" cy="402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55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6763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143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251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759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7743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92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691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6063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3977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9B0803-AF22-4C6A-917B-2127CB4BF10A}" type="datetimeFigureOut">
              <a:rPr lang="es-NI" smtClean="0"/>
              <a:t>6/4/2022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702708-E961-4091-A32F-860ED258555D}" type="slidenum">
              <a:rPr lang="es-NI" smtClean="0"/>
              <a:t>‹Nº›</a:t>
            </a:fld>
            <a:endParaRPr lang="es-N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5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-406871"/>
            <a:ext cx="12192000" cy="1879600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Ciencias Médicas</a:t>
            </a:r>
            <a:r>
              <a:rPr lang="es-MX" dirty="0" smtClean="0"/>
              <a:t/>
            </a:r>
            <a:br>
              <a:rPr lang="es-MX" dirty="0" smtClean="0"/>
            </a:br>
            <a:endParaRPr lang="es-NI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59558" y="2798950"/>
            <a:ext cx="10748522" cy="1185466"/>
          </a:xfrm>
        </p:spPr>
        <p:txBody>
          <a:bodyPr anchor="ctr">
            <a:noAutofit/>
          </a:bodyPr>
          <a:lstStyle/>
          <a:p>
            <a:pPr algn="ctr"/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Factores de riesgo Asociados a las Causas de Revisión de Artroplastia de Rodilla, en Pacientes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tendidos en el Servicio de Ortopedia del Hospital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rivado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alud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ntegral, durante el Periodo del 1 de enero de 2016 al 31 de diciembre de 2021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49680" y="4378817"/>
            <a:ext cx="10058400" cy="137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NI" dirty="0"/>
          </a:p>
        </p:txBody>
      </p:sp>
      <p:sp>
        <p:nvSpPr>
          <p:cNvPr id="5" name="CuadroTexto 4"/>
          <p:cNvSpPr txBox="1"/>
          <p:nvPr/>
        </p:nvSpPr>
        <p:spPr>
          <a:xfrm>
            <a:off x="1193075" y="4045969"/>
            <a:ext cx="99060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Autoras: </a:t>
            </a:r>
          </a:p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Kitzyher Jaylone Sandino Molina</a:t>
            </a:r>
          </a:p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Bachiller en Ciencias y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Letras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Tiffany Alejandra Bonilla Rivera</a:t>
            </a:r>
          </a:p>
          <a:p>
            <a:pPr lvl="0" algn="ctr"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Bachiller en Ciencias y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83" y="947494"/>
            <a:ext cx="1658984" cy="17517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07131" y="6348549"/>
            <a:ext cx="27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Abril 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44434" y="2329088"/>
            <a:ext cx="11020698" cy="24384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MX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los Factores de Riesgo Asociados a las Causas de Revisión Artroplastia de Rodilla, en Pacientes Atendidos por el Servicio de Ortopedia del Hospital Privado Salud Integral, durante el </a:t>
            </a:r>
            <a:r>
              <a:rPr lang="es-MX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es-MX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1 de enero de 2016 al 31 de diciembre de 2021? </a:t>
            </a:r>
            <a:endParaRPr lang="es-NI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6322422"/>
          </a:xfrm>
        </p:spPr>
        <p:txBody>
          <a:bodyPr anchor="ctr">
            <a:normAutofit/>
          </a:bodyPr>
          <a:lstStyle/>
          <a:p>
            <a:pPr algn="ctr"/>
            <a:r>
              <a:rPr lang="es-MX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endParaRPr lang="es-NI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665163"/>
            <a:ext cx="12191999" cy="1450975"/>
          </a:xfrm>
        </p:spPr>
        <p:txBody>
          <a:bodyPr anchor="ctr">
            <a:norm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1156" y="2635274"/>
            <a:ext cx="10878498" cy="2300287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/>
            <a:r>
              <a:rPr lang="es-MX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 los Factores de Riesgo Asociados a las Causas de Revisión Artroplastia de Rodilla, en Pacientes Atendidos por el Servicio de Ortopedia del Hospital Privado Salud Integral, durante el </a:t>
            </a:r>
            <a:r>
              <a:rPr lang="es-MX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período </a:t>
            </a:r>
            <a:r>
              <a:rPr lang="es-MX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1 de enero de 2016 al 31 de diciembre de 2021.</a:t>
            </a:r>
            <a:endParaRPr lang="es-NI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87375"/>
            <a:ext cx="12192000" cy="1450975"/>
          </a:xfrm>
        </p:spPr>
        <p:txBody>
          <a:bodyPr anchor="ctr">
            <a:norm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6798052"/>
              </p:ext>
            </p:extLst>
          </p:nvPr>
        </p:nvGraphicFramePr>
        <p:xfrm>
          <a:off x="647540" y="2208349"/>
          <a:ext cx="1089691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2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238838"/>
              </p:ext>
            </p:extLst>
          </p:nvPr>
        </p:nvGraphicFramePr>
        <p:xfrm>
          <a:off x="1096963" y="1737361"/>
          <a:ext cx="10058400" cy="413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4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04503"/>
            <a:ext cx="12192000" cy="6152606"/>
          </a:xfrm>
        </p:spPr>
        <p:txBody>
          <a:bodyPr anchor="ctr">
            <a:normAutofit/>
          </a:bodyPr>
          <a:lstStyle/>
          <a:p>
            <a:pPr algn="ctr"/>
            <a:r>
              <a:rPr lang="es-MX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Metodológico</a:t>
            </a:r>
            <a:endParaRPr lang="es-NI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750599"/>
              </p:ext>
            </p:extLst>
          </p:nvPr>
        </p:nvGraphicFramePr>
        <p:xfrm>
          <a:off x="764275" y="982475"/>
          <a:ext cx="10727139" cy="397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0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3773" y="-353799"/>
            <a:ext cx="12028227" cy="1450975"/>
          </a:xfrm>
        </p:spPr>
        <p:txBody>
          <a:bodyPr anchor="b">
            <a:norm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 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04996"/>
              </p:ext>
            </p:extLst>
          </p:nvPr>
        </p:nvGraphicFramePr>
        <p:xfrm>
          <a:off x="1414054" y="1286604"/>
          <a:ext cx="9294223" cy="51206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5107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2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Razón de caso por control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1:4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</a:t>
                      </a: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Ratios menos extremas a ser detectadas 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&gt;1.00</a:t>
                      </a:r>
                      <a:endParaRPr lang="es-NI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2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Odds</a:t>
                      </a: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Ratios factor de riesgo principal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&gt;3.00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2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 de la muestra casos 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2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 de la muestra controles 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NI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2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Tamaño total de la muestra 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NI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12192000" cy="1449387"/>
          </a:xfrm>
        </p:spPr>
        <p:txBody>
          <a:bodyPr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Casos y controles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992689"/>
              </p:ext>
            </p:extLst>
          </p:nvPr>
        </p:nvGraphicFramePr>
        <p:xfrm>
          <a:off x="1452212" y="1840831"/>
          <a:ext cx="9324474" cy="4468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1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0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Criterios de inclusión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6" marR="53776" marT="0" marB="0"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6" marR="537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NI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Controles</a:t>
                      </a:r>
                      <a:endParaRPr lang="es-NI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6" marR="537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82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Pacientes que fueron sometidos a revisión de Artroplastia total de </a:t>
                      </a:r>
                      <a:r>
                        <a:rPr lang="es-NI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rodilla  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Pacientes </a:t>
                      </a: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los que se colocó cualquier modelo de prótesis de revisión de rodilla.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Expediente </a:t>
                      </a: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clínico </a:t>
                      </a:r>
                      <a:r>
                        <a:rPr lang="es-NI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completo 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76" marR="5377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Pacientes que fueron sometidos a Artroplastia total de </a:t>
                      </a:r>
                      <a:r>
                        <a:rPr lang="es-NI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rodilla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Pacientes </a:t>
                      </a: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fueron evaluados y tratados por médico especialista del Módulo de rodilla </a:t>
                      </a:r>
                      <a:endParaRPr lang="es-NI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NI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Pacientes </a:t>
                      </a:r>
                      <a:r>
                        <a:rPr lang="es-NI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posean expediente clínico completo en el archivo del hospital.  </a:t>
                      </a:r>
                    </a:p>
                  </a:txBody>
                  <a:tcPr marL="53776" marR="537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4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449387"/>
          </a:xfrm>
        </p:spPr>
        <p:txBody>
          <a:bodyPr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Recolección de información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5268318"/>
              </p:ext>
            </p:extLst>
          </p:nvPr>
        </p:nvGraphicFramePr>
        <p:xfrm>
          <a:off x="809767" y="1541418"/>
          <a:ext cx="10633296" cy="465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0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322" y="1714821"/>
            <a:ext cx="3200400" cy="22860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 de contenido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  <a:r>
              <a:rPr lang="es-NI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 metodológico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268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661665"/>
              </p:ext>
            </p:extLst>
          </p:nvPr>
        </p:nvGraphicFramePr>
        <p:xfrm>
          <a:off x="1175340" y="840423"/>
          <a:ext cx="10058400" cy="50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1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3439952"/>
              </p:ext>
            </p:extLst>
          </p:nvPr>
        </p:nvGraphicFramePr>
        <p:xfrm>
          <a:off x="1010195" y="1663383"/>
          <a:ext cx="1049818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6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9080376"/>
              </p:ext>
            </p:extLst>
          </p:nvPr>
        </p:nvGraphicFramePr>
        <p:xfrm>
          <a:off x="771184" y="2577102"/>
          <a:ext cx="1014888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698171" y="783772"/>
            <a:ext cx="829491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 algn="ctr"/>
            <a:r>
              <a:rPr lang="es-MX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éticos </a:t>
            </a:r>
            <a:endParaRPr lang="es-NI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978709"/>
              </p:ext>
            </p:extLst>
          </p:nvPr>
        </p:nvGraphicFramePr>
        <p:xfrm>
          <a:off x="918753" y="2603274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4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Procesamiento y presentación  de los datos 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0777"/>
            <a:ext cx="2488448" cy="234615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48" y="3380420"/>
            <a:ext cx="4331368" cy="27765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35" y="1872413"/>
            <a:ext cx="4051651" cy="26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rocesamiento y análisis de la información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933218"/>
            <a:ext cx="5183204" cy="993719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MX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univariado</a:t>
            </a:r>
            <a:r>
              <a:rPr lang="es-MX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bivariado</a:t>
            </a:r>
            <a:endParaRPr lang="es-MX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N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35575"/>
              </p:ext>
            </p:extLst>
          </p:nvPr>
        </p:nvGraphicFramePr>
        <p:xfrm>
          <a:off x="1283109" y="2839453"/>
          <a:ext cx="8245902" cy="2334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2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04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Casos</a:t>
                      </a:r>
                      <a:endParaRPr lang="es-NI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NI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04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Expuesto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NI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04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expuesto</a:t>
                      </a:r>
                      <a:endParaRPr lang="es-NI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NI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s-NI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NI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1097280" y="5582954"/>
            <a:ext cx="9839425" cy="9937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Significancia estadística valor de P=&lt;0.05 y X2=3.42</a:t>
            </a:r>
            <a:endParaRPr lang="es-NI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534" y="287338"/>
            <a:ext cx="12096466" cy="1449387"/>
          </a:xfrm>
        </p:spPr>
        <p:txBody>
          <a:bodyPr anchor="t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análisis 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59896"/>
              </p:ext>
            </p:extLst>
          </p:nvPr>
        </p:nvGraphicFramePr>
        <p:xfrm>
          <a:off x="928048" y="1351129"/>
          <a:ext cx="11778018" cy="44803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89009">
                  <a:extLst>
                    <a:ext uri="{9D8B030D-6E8A-4147-A177-3AD203B41FA5}">
                      <a16:colId xmlns:a16="http://schemas.microsoft.com/office/drawing/2014/main" val="1824884656"/>
                    </a:ext>
                  </a:extLst>
                </a:gridCol>
                <a:gridCol w="5889009">
                  <a:extLst>
                    <a:ext uri="{9D8B030D-6E8A-4147-A177-3AD203B41FA5}">
                      <a16:colId xmlns:a16="http://schemas.microsoft.com/office/drawing/2014/main" val="2622413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 </a:t>
                      </a:r>
                      <a:r>
                        <a:rPr kumimoji="0" lang="en-US" sz="2800" b="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</a:t>
                      </a:r>
                      <a:r>
                        <a:rPr kumimoji="0" lang="en-US" sz="2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Prequirúrgicos       /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de RAPTR</a:t>
                      </a:r>
                    </a:p>
                    <a:p>
                      <a:pPr algn="l">
                        <a:buFontTx/>
                        <a:buNone/>
                      </a:pP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546894"/>
                  </a:ext>
                </a:extLst>
              </a:tr>
              <a:tr h="739421">
                <a:tc>
                  <a:txBody>
                    <a:bodyPr/>
                    <a:lstStyle/>
                    <a:p>
                      <a:pPr marL="0" marR="0" lvl="4" indent="-357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E84C2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Transquirúrgicos   /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4" indent="-3574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rgbClr val="E84C2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de RAPTR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73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Postquirúrgicos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/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Diagnóstico de RAPTR</a:t>
                      </a:r>
                      <a:endParaRPr kumimoji="0" lang="en-US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576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Prequirúrgicos      /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revisión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23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Transquirúrgicos   /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revisión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81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Factores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Postquirúrgicos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/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rgbClr val="E84C22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Causas de </a:t>
                      </a:r>
                      <a:r>
                        <a:rPr kumimoji="0" lang="en-US" sz="28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revisión</a:t>
                      </a:r>
                      <a:endParaRPr kumimoji="0" lang="en-US" sz="2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14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8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291618"/>
          </a:xfrm>
        </p:spPr>
        <p:txBody>
          <a:bodyPr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NI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969092"/>
            <a:ext cx="12192000" cy="2289009"/>
          </a:xfrm>
        </p:spPr>
        <p:txBody>
          <a:bodyPr anchor="ctr">
            <a:noAutofit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1. </a:t>
            </a:r>
            <a:endParaRPr lang="es-MX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MX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factores de riesgo pre, </a:t>
            </a:r>
            <a:r>
              <a:rPr lang="es-MX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s-MX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postquirúrgicos asociados a la revisión de Artroplastia de rodilla en los pacientes estudiados.</a:t>
            </a:r>
            <a:endParaRPr lang="es-NI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1886" y="287338"/>
            <a:ext cx="11416937" cy="1449387"/>
          </a:xfrm>
        </p:spPr>
        <p:txBody>
          <a:bodyPr anchor="ctr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Gráfico D1. </a:t>
            </a:r>
            <a:r>
              <a:rPr lang="es-ES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Sexo.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ES" sz="2000" kern="1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s-ES" sz="2000" kern="1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(Casos=25; Controles=100</a:t>
            </a:r>
            <a:r>
              <a:rPr lang="es-ES" sz="20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0716761"/>
              </p:ext>
            </p:extLst>
          </p:nvPr>
        </p:nvGraphicFramePr>
        <p:xfrm>
          <a:off x="391887" y="1610436"/>
          <a:ext cx="11416936" cy="431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5855925"/>
            <a:ext cx="402370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6322422"/>
          </a:xfrm>
        </p:spPr>
        <p:txBody>
          <a:bodyPr anchor="ctr">
            <a:normAutofit/>
          </a:bodyPr>
          <a:lstStyle/>
          <a:p>
            <a:pPr algn="ctr"/>
            <a:r>
              <a:rPr lang="es-MX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endParaRPr lang="es-NI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87234" y="174443"/>
            <a:ext cx="11856720" cy="1450975"/>
          </a:xfrm>
        </p:spPr>
        <p:txBody>
          <a:bodyPr anchor="ctr">
            <a:no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D2.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Edad. Factores de Riesgo Asociados a las Causas de Revisión de Artroplastia de Rodilla, en Pacientes Atendidos por el Servicio de Ortopedia del Hospital Privado Salud Integral, durante el Periodo del 1 de enero de 2016 al 31 de diciembre de 2021. (Casos=25; Controles=100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NI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7234" y="5859379"/>
            <a:ext cx="3970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Tabla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C1. Factores biológicos.  </a:t>
            </a:r>
            <a:endParaRPr lang="es-N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42110201"/>
              </p:ext>
            </p:extLst>
          </p:nvPr>
        </p:nvGraphicFramePr>
        <p:xfrm>
          <a:off x="187234" y="1515291"/>
          <a:ext cx="11856720" cy="434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0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74320" y="170407"/>
            <a:ext cx="11599817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D3.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IMC. Factores de Riesgo Asociados a las Causas de Revisión de Artroplastia de Rodilla, en Pacientes Atendidos por el Servicio de Ortopedia del Hospital Privado Salud Integral, durante el Periodo del 1 de enero de 2016 al 31 de diciembre de 2021. (Casos=25; Controles=100).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51420172"/>
              </p:ext>
            </p:extLst>
          </p:nvPr>
        </p:nvGraphicFramePr>
        <p:xfrm>
          <a:off x="274320" y="1619794"/>
          <a:ext cx="11599817" cy="428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74320" y="5904411"/>
            <a:ext cx="423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C1. Factores biológicos</a:t>
            </a:r>
            <a:r>
              <a:rPr lang="es-N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00891" y="287338"/>
            <a:ext cx="11038115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D4.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Diabetes Mellitus.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(Casos=25; Controles=100).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25327644"/>
              </p:ext>
            </p:extLst>
          </p:nvPr>
        </p:nvGraphicFramePr>
        <p:xfrm>
          <a:off x="326572" y="1583140"/>
          <a:ext cx="11312434" cy="432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6572" y="5904411"/>
            <a:ext cx="369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</a:t>
            </a:r>
            <a:r>
              <a:rPr lang="es-N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es-N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NI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Comorbilidades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91736" y="300401"/>
            <a:ext cx="11569337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D6. 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Otra comorbilidad.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Factores de Riesgo Asociados a las Causas de Revisión de Artroplastia de Rodilla, en Pacientes Atendidos por el Servicio de Ortopedia del Hospital Privado Salud Integral, durante el Periodo del 1 de enero de 2016 al 31 de diciembre de 2021. (Casos=25; Controles=100).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925343471"/>
              </p:ext>
            </p:extLst>
          </p:nvPr>
        </p:nvGraphicFramePr>
        <p:xfrm>
          <a:off x="291735" y="1596788"/>
          <a:ext cx="11569337" cy="426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91734" y="5865223"/>
            <a:ext cx="36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Comorbilidades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051" y="287973"/>
            <a:ext cx="11268892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D8.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Consumo de alcohol. Factores de Riesgo Asociados a las Causas de Revisión de Artroplastia de Rodilla, en Pacientes Atendidos por el Servicio de Ortopedia del Hospital Privado Salud Integral, durante el Periodo del 1 de enero de 2016 al 31 de diciembre de 2021. (Casos=25; Controles=100).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856726234"/>
              </p:ext>
            </p:extLst>
          </p:nvPr>
        </p:nvGraphicFramePr>
        <p:xfrm>
          <a:off x="357051" y="1867989"/>
          <a:ext cx="11268892" cy="3866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57051" y="5865224"/>
            <a:ext cx="552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Fuente. Tabla C3. Antecedentes personales no patológicos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052" y="315139"/>
            <a:ext cx="11229702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D9.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Ocupación.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(Casos=25; Controles=100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696030736"/>
              </p:ext>
            </p:extLst>
          </p:nvPr>
        </p:nvGraphicFramePr>
        <p:xfrm>
          <a:off x="357052" y="1593669"/>
          <a:ext cx="11229702" cy="427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57052" y="5872568"/>
            <a:ext cx="651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Fuente. Tabla C3. Antecedentes personales no patológicos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3509" y="287338"/>
            <a:ext cx="11456125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D10.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Deformidad.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(Casos=25; Controles=100).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242877660"/>
              </p:ext>
            </p:extLst>
          </p:nvPr>
        </p:nvGraphicFramePr>
        <p:xfrm>
          <a:off x="313510" y="1619794"/>
          <a:ext cx="11456124" cy="436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2881" y="5982789"/>
            <a:ext cx="608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C3. Antecedentes personales no patológicos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3509" y="287338"/>
            <a:ext cx="11573691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D11.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invasivos previos. Factores de Riesgo Asociados a las Causas de Revisión de Artroplastia de Rodilla, en Pacientes Atendidos por el Servicio de Ortopedia del Hospital Privado Salud Integral, durante el Periodo del 1 de enero de 2016 al 31 de diciembre de 2021. (Casos=25; Controles=100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750827095"/>
              </p:ext>
            </p:extLst>
          </p:nvPr>
        </p:nvGraphicFramePr>
        <p:xfrm>
          <a:off x="313509" y="1736725"/>
          <a:ext cx="11573691" cy="412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13509" y="5956663"/>
            <a:ext cx="623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C4. Antecedentes personales no patológicos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90129" y="222024"/>
            <a:ext cx="11364141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D12.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prótesis. Factores de Riesgo Asociados a las Causas de Revisión de Artroplastia de Rodilla, en Pacientes Atendidos por el Servicio de Ortopedia del Hospital Privado Salud Integral, durante el Periodo del 1 de enero de 2016 al 31 de diciembre de 2021. (Casos=25; Controles=100).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75385707"/>
              </p:ext>
            </p:extLst>
          </p:nvPr>
        </p:nvGraphicFramePr>
        <p:xfrm>
          <a:off x="365760" y="1671411"/>
          <a:ext cx="11338560" cy="423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6165" y="5904411"/>
            <a:ext cx="582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patológicos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5132" y="287338"/>
            <a:ext cx="11573692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D15.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 quirúrgico. Factores de Riesgo Asociados a las Causas de Revisión de Artroplastia de Rodilla, en Pacientes Atendidos por el Servicio de Ortopedia del Hospital Privado Salud Integral, durante el Periodo del 1 de enero de 2016 al 31 de diciembre de 2021. (Casos=25; Controles=100).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21903524"/>
              </p:ext>
            </p:extLst>
          </p:nvPr>
        </p:nvGraphicFramePr>
        <p:xfrm>
          <a:off x="235132" y="1606732"/>
          <a:ext cx="11573692" cy="4232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35132" y="5969726"/>
            <a:ext cx="670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C5. Abordaje quirúrgico/ Técnica quirúrgica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7353094"/>
              </p:ext>
            </p:extLst>
          </p:nvPr>
        </p:nvGraphicFramePr>
        <p:xfrm>
          <a:off x="634274" y="574767"/>
          <a:ext cx="10429967" cy="555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7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04950" y="287338"/>
            <a:ext cx="11377748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D19.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de torniquete.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(Casos=25; Controles=100).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971339833"/>
              </p:ext>
            </p:extLst>
          </p:nvPr>
        </p:nvGraphicFramePr>
        <p:xfrm>
          <a:off x="404950" y="1593669"/>
          <a:ext cx="11377748" cy="428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04950" y="5878286"/>
            <a:ext cx="600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C6. Abordaje quirúrgico/ Técnica quirúrgica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74320" y="287338"/>
            <a:ext cx="11573691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D27.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Transfusiones sanguíneas.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(Casos=25; Controles=100). 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735324801"/>
              </p:ext>
            </p:extLst>
          </p:nvPr>
        </p:nvGraphicFramePr>
        <p:xfrm>
          <a:off x="274321" y="1632857"/>
          <a:ext cx="11573690" cy="437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74320" y="6008914"/>
            <a:ext cx="534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C8. Terapia intrahospitalaria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5534" y="232012"/>
            <a:ext cx="11887200" cy="5991367"/>
          </a:xfrm>
        </p:spPr>
        <p:txBody>
          <a:bodyPr anchor="ctr">
            <a:normAutofit/>
          </a:bodyPr>
          <a:lstStyle/>
          <a:p>
            <a:pPr algn="ctr"/>
            <a:r>
              <a:rPr lang="es-NI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2. </a:t>
            </a:r>
            <a: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Reflejar </a:t>
            </a:r>
            <a:r>
              <a:rPr lang="es-NI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causas asociadas con la realización de revisión de artroplastia de rodilla en la población estudiada.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70114" y="287972"/>
            <a:ext cx="11451772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D30.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Causas. Factores de Riesgo Asociados a las Causas de Revisión de Artroplastia de Rodilla, en Pacientes Atendidos por el Servicio de Ortopedia del Hospital Privado Salud Integral, durante el Periodo del 1 de enero de 2016 al 31 de diciembre de 2021. (Casos=25; Controles=100).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0114" y="5865224"/>
            <a:ext cx="555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C9. Causas de revisión de artroplastia.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05786991"/>
              </p:ext>
            </p:extLst>
          </p:nvPr>
        </p:nvGraphicFramePr>
        <p:xfrm>
          <a:off x="370114" y="1593669"/>
          <a:ext cx="11451772" cy="427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6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1" cy="6305266"/>
          </a:xfrm>
        </p:spPr>
        <p:txBody>
          <a:bodyPr anchor="ctr">
            <a:normAutofit/>
          </a:bodyPr>
          <a:lstStyle/>
          <a:p>
            <a:pPr algn="ctr"/>
            <a:r>
              <a:rPr lang="es-NI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3</a:t>
            </a:r>
            <a:r>
              <a:rPr lang="es-NI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Establecer </a:t>
            </a:r>
            <a:r>
              <a:rPr lang="es-NI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relación entre los principales factores de riesgo y las causas asociadas a la revisión de Artroplastia de rodilla en los pacientes evaluados.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4137" y="287338"/>
            <a:ext cx="11416937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D31. 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IMC / Aflojamiento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aséptico.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(n=25). 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236168297"/>
              </p:ext>
            </p:extLst>
          </p:nvPr>
        </p:nvGraphicFramePr>
        <p:xfrm>
          <a:off x="444138" y="1580607"/>
          <a:ext cx="11416936" cy="435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4137" y="5937339"/>
            <a:ext cx="697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C10. Factores Prequirúrgicos / Aflojamiento aséptico.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70114" y="287973"/>
            <a:ext cx="11451772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D33. C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onsumo de alcohol /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Aflojamiento aséptico. Factores de Riesgo Asociados a las Causas de Revisión de Artroplastia de Rodilla, en Pacientes Atendidos por el Servicio de Ortopedia del Hospital Privado Salud Integral, durante el Periodo del 1 de enero de 2016 al 31 de diciembre de 2021. (n=25).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562952269"/>
              </p:ext>
            </p:extLst>
          </p:nvPr>
        </p:nvGraphicFramePr>
        <p:xfrm>
          <a:off x="370114" y="1619794"/>
          <a:ext cx="11451772" cy="435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70114" y="5974622"/>
            <a:ext cx="693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C12. Factores Prequirúrgicos / Aflojamiento aséptico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09302" y="235086"/>
            <a:ext cx="11268891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D36.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IMC /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Infección protésica. Factores de Riesgo Asociados a las Causas de Revisión de Artroplastia de Rodilla, en Pacientes Atendidos por el Servicio de Ortopedia del Hospital Privado Salud Integral, durante el Periodo del 1 de enero de 2016 al 31 de diciembre de 2021.  (n=25). 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501865597"/>
              </p:ext>
            </p:extLst>
          </p:nvPr>
        </p:nvGraphicFramePr>
        <p:xfrm>
          <a:off x="409303" y="1684473"/>
          <a:ext cx="11268890" cy="424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09302" y="5930538"/>
            <a:ext cx="743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C13. Factores Prequirúrgicos / Infección protésica.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6239" y="378778"/>
            <a:ext cx="11360331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D37.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 / Infección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protésica.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(n=25).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239279585"/>
              </p:ext>
            </p:extLst>
          </p:nvPr>
        </p:nvGraphicFramePr>
        <p:xfrm>
          <a:off x="396239" y="1672046"/>
          <a:ext cx="11360331" cy="43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 flipH="1">
            <a:off x="396239" y="5981006"/>
            <a:ext cx="721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C14. Factores Prequirúrgicos / Infección protésica</a:t>
            </a:r>
            <a:r>
              <a:rPr lang="es-N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39634" y="287338"/>
            <a:ext cx="11495315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D40.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invasivos 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previos /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Infección protésica.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(n=25).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966813397"/>
              </p:ext>
            </p:extLst>
          </p:nvPr>
        </p:nvGraphicFramePr>
        <p:xfrm>
          <a:off x="339634" y="1593669"/>
          <a:ext cx="11495315" cy="424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39634" y="5943600"/>
            <a:ext cx="658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C15. Factores Prequirúrgicos / Infección protésica</a:t>
            </a:r>
            <a:r>
              <a:rPr lang="es-N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322423"/>
          </a:xfrm>
        </p:spPr>
        <p:txBody>
          <a:bodyPr anchor="ctr">
            <a:normAutofit/>
          </a:bodyPr>
          <a:lstStyle/>
          <a:p>
            <a:pPr algn="ctr"/>
            <a:r>
              <a:rPr lang="es-MX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</a:t>
            </a:r>
            <a:endParaRPr lang="es-NI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050" y="379415"/>
            <a:ext cx="11373395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D46.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IMC / Artrofibrosis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Factores de Riesgo Asociados a las Causas de Revisión de Artroplastia de Rodilla, en Pacientes Atendidos por el Servicio de Ortopedia del Hospital Privado Salud Integral, durante el Periodo del 1 de enero de 2016 al 31 de diciembre de 2021. (n=25).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643989413"/>
              </p:ext>
            </p:extLst>
          </p:nvPr>
        </p:nvGraphicFramePr>
        <p:xfrm>
          <a:off x="357049" y="1685109"/>
          <a:ext cx="11373395" cy="423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57049" y="5917473"/>
            <a:ext cx="637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C19.Factores Prequirúrgicos / Artrofibrosis.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61257" y="287338"/>
            <a:ext cx="11652069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D47.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 / Artrofibrosis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Factores de Riesgo Asociados a las Causas de Revisión de Artroplastia de Rodilla, en Pacientes Atendidos por el Servicio de Ortopedia del Hospital Privado Salud Integral, durante el Periodo del 1 de enero de 2016 al 31 de diciembre de 2021. (n=25).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56545831"/>
              </p:ext>
            </p:extLst>
          </p:nvPr>
        </p:nvGraphicFramePr>
        <p:xfrm>
          <a:off x="261258" y="1567543"/>
          <a:ext cx="11652068" cy="443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1257" y="5998436"/>
            <a:ext cx="666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</a:t>
            </a:r>
            <a:r>
              <a:rPr lang="es-N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C20.Factores Prequirúrgicos / Artrofibrosis.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6240" y="327162"/>
            <a:ext cx="11425646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D49.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Ocupación / Artrofibrosis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(n=25).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381387521"/>
              </p:ext>
            </p:extLst>
          </p:nvPr>
        </p:nvGraphicFramePr>
        <p:xfrm>
          <a:off x="396240" y="1528354"/>
          <a:ext cx="11425646" cy="448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00446" y="6008913"/>
            <a:ext cx="663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C21.Factores Prequirúrgicos / Artrofibrosis.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00446" y="131219"/>
            <a:ext cx="11534503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D50.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Procedimientos invasivos 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previos / Artrofibrosis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Factores de Riesgo Asociados a las Causas de Revisión de Artroplastia de Rodilla, en Pacientes Atendidos por el Servicio de Ortopedia del Hospital Privado Salud Integral, durante el Periodo del 1 de enero de 2016 al 31 de diciembre de 2021.</a:t>
            </a:r>
            <a:r>
              <a:rPr lang="es-NI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(n=25).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139130552"/>
              </p:ext>
            </p:extLst>
          </p:nvPr>
        </p:nvGraphicFramePr>
        <p:xfrm>
          <a:off x="300447" y="1580606"/>
          <a:ext cx="11534502" cy="440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00446" y="5982788"/>
            <a:ext cx="681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C21.Factores Prequirúrgicos / Artrofibrosis</a:t>
            </a:r>
            <a:r>
              <a:rPr lang="es-N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305266"/>
          </a:xfrm>
        </p:spPr>
        <p:txBody>
          <a:bodyPr anchor="ctr">
            <a:normAutofit/>
          </a:bodyPr>
          <a:lstStyle/>
          <a:p>
            <a:pPr algn="ctr"/>
            <a:r>
              <a:rPr lang="es-NI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4. </a:t>
            </a:r>
            <a: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NI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Conocer </a:t>
            </a:r>
            <a:r>
              <a:rPr lang="es-NI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resultados obtenidos con el procedimiento de revisión de Artroplastia de rodilla en la población de interés.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7051" y="287973"/>
            <a:ext cx="11425646" cy="1449387"/>
          </a:xfrm>
        </p:spPr>
        <p:txBody>
          <a:bodyPr anchor="ctr">
            <a:normAutofit/>
          </a:bodyPr>
          <a:lstStyle/>
          <a:p>
            <a:pPr algn="just"/>
            <a:r>
              <a:rPr lang="es-NI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</a:t>
            </a:r>
            <a:r>
              <a:rPr lang="es-NI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D51. </a:t>
            </a:r>
            <a:r>
              <a:rPr lang="es-NI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Obtenidos. Factores de Riesgo Asociados a las Causas de Revisión de Artroplastia de Rodilla, en Pacientes Atendidos por el Servicio de Ortopedia del Hospital Privado Salud Integral, durante el Periodo del 1 de enero de 2016 al 31 de diciembre de 2021. (Casos=25, Controles=100</a:t>
            </a:r>
            <a:r>
              <a:rPr lang="es-N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7051" y="6008914"/>
            <a:ext cx="624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Tabla C22.Resultados Obtenidos.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74012595"/>
              </p:ext>
            </p:extLst>
          </p:nvPr>
        </p:nvGraphicFramePr>
        <p:xfrm>
          <a:off x="357051" y="1554480"/>
          <a:ext cx="11425646" cy="445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7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6264322"/>
          </a:xfrm>
        </p:spPr>
        <p:txBody>
          <a:bodyPr anchor="ctr"/>
          <a:lstStyle/>
          <a:p>
            <a:pPr algn="ctr"/>
            <a:r>
              <a:rPr lang="es-NI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3648753"/>
              </p:ext>
            </p:extLst>
          </p:nvPr>
        </p:nvGraphicFramePr>
        <p:xfrm>
          <a:off x="400334" y="1084218"/>
          <a:ext cx="11282150" cy="460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0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0469183"/>
              </p:ext>
            </p:extLst>
          </p:nvPr>
        </p:nvGraphicFramePr>
        <p:xfrm>
          <a:off x="686938" y="757647"/>
          <a:ext cx="11017382" cy="526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3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2192000" cy="6332560"/>
          </a:xfrm>
        </p:spPr>
        <p:txBody>
          <a:bodyPr anchor="ctr"/>
          <a:lstStyle/>
          <a:p>
            <a:pPr algn="ctr"/>
            <a:r>
              <a:rPr lang="es-NI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872" y="2253939"/>
            <a:ext cx="4111379" cy="2540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99871" y="1033069"/>
            <a:ext cx="411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López, (2013)</a:t>
            </a:r>
            <a:endParaRPr lang="es-N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06286" y="1033070"/>
            <a:ext cx="504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Figueroa </a:t>
            </a:r>
            <a:r>
              <a:rPr lang="es-NI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Figueroa, </a:t>
            </a:r>
            <a:r>
              <a:rPr lang="es-N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55" y="2253939"/>
            <a:ext cx="4127124" cy="25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3716484"/>
              </p:ext>
            </p:extLst>
          </p:nvPr>
        </p:nvGraphicFramePr>
        <p:xfrm>
          <a:off x="386687" y="764275"/>
          <a:ext cx="11500514" cy="53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0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8718517"/>
              </p:ext>
            </p:extLst>
          </p:nvPr>
        </p:nvGraphicFramePr>
        <p:xfrm>
          <a:off x="181970" y="423081"/>
          <a:ext cx="11828060" cy="584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2329214"/>
              </p:ext>
            </p:extLst>
          </p:nvPr>
        </p:nvGraphicFramePr>
        <p:xfrm>
          <a:off x="222913" y="573205"/>
          <a:ext cx="11705229" cy="545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5907198"/>
              </p:ext>
            </p:extLst>
          </p:nvPr>
        </p:nvGraphicFramePr>
        <p:xfrm>
          <a:off x="265113" y="177800"/>
          <a:ext cx="11926887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62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5093581"/>
              </p:ext>
            </p:extLst>
          </p:nvPr>
        </p:nvGraphicFramePr>
        <p:xfrm>
          <a:off x="141025" y="0"/>
          <a:ext cx="12050975" cy="633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75995668"/>
              </p:ext>
            </p:extLst>
          </p:nvPr>
        </p:nvGraphicFramePr>
        <p:xfrm>
          <a:off x="154674" y="109183"/>
          <a:ext cx="12037325" cy="63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1795509"/>
              </p:ext>
            </p:extLst>
          </p:nvPr>
        </p:nvGraphicFramePr>
        <p:xfrm>
          <a:off x="0" y="0"/>
          <a:ext cx="12192000" cy="633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5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esis final (4mb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-406871"/>
            <a:ext cx="12192000" cy="1879600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Ciencias Médicas</a:t>
            </a:r>
            <a:r>
              <a:rPr lang="es-MX" sz="5400" dirty="0" smtClean="0"/>
              <a:t/>
            </a:r>
            <a:br>
              <a:rPr lang="es-MX" sz="5400" dirty="0" smtClean="0"/>
            </a:br>
            <a:endParaRPr lang="es-NI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559558" y="2798950"/>
            <a:ext cx="10748522" cy="1185466"/>
          </a:xfrm>
        </p:spPr>
        <p:txBody>
          <a:bodyPr anchor="ctr">
            <a:noAutofit/>
          </a:bodyPr>
          <a:lstStyle/>
          <a:p>
            <a:pPr algn="ctr"/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Factores de riesgo Asociados a las Causas de Revisión de Artroplastia de Rodilla, en Pacientes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tendidos en el Servicio de Ortopedia del Hospital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rivado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alud </a:t>
            </a:r>
            <a:r>
              <a:rPr lang="es-MX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ntegral, durante el Periodo del 1 de enero de 2016 al 31 de diciembre de 2021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49680" y="4378817"/>
            <a:ext cx="10058400" cy="1375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NI" sz="2400" b="0" i="0" u="none" strike="noStrike" kern="1200" cap="all" spc="20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93075" y="4045969"/>
            <a:ext cx="99060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Autoras: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Kitzyher Jaylone Sandino Molina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Bachiller en Ciencias y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Letras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Tiffany Alejandra Bonilla Rivera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84C22"/>
              </a:buClr>
              <a:buSzPct val="1000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Bachiller en Ciencias y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83" y="947494"/>
            <a:ext cx="1658984" cy="17517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07131" y="6348549"/>
            <a:ext cx="27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Abril de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296297"/>
          </a:xfrm>
        </p:spPr>
        <p:txBody>
          <a:bodyPr anchor="ctr">
            <a:normAutofit/>
          </a:bodyPr>
          <a:lstStyle/>
          <a:p>
            <a:pPr algn="ctr"/>
            <a:r>
              <a:rPr lang="es-MX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endParaRPr lang="es-NI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775262"/>
              </p:ext>
            </p:extLst>
          </p:nvPr>
        </p:nvGraphicFramePr>
        <p:xfrm>
          <a:off x="320391" y="2168857"/>
          <a:ext cx="11664950" cy="437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68991" y="409931"/>
            <a:ext cx="10345003" cy="1450975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s-ES" sz="40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Importancia e implicaciones prácticas y </a:t>
            </a:r>
            <a:r>
              <a:rPr lang="es-ES" sz="4000" spc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480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6335486"/>
          </a:xfrm>
        </p:spPr>
        <p:txBody>
          <a:bodyPr anchor="ctr">
            <a:normAutofit/>
          </a:bodyPr>
          <a:lstStyle/>
          <a:p>
            <a:pPr algn="ctr"/>
            <a:r>
              <a:rPr lang="es-MX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NI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684</TotalTime>
  <Words>2845</Words>
  <Application>Microsoft Office PowerPoint</Application>
  <PresentationFormat>Panorámica</PresentationFormat>
  <Paragraphs>224</Paragraphs>
  <Slides>68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4" baseType="lpstr">
      <vt:lpstr>宋体</vt:lpstr>
      <vt:lpstr>Calibri</vt:lpstr>
      <vt:lpstr>Calibri Light</vt:lpstr>
      <vt:lpstr>Symbol</vt:lpstr>
      <vt:lpstr>Times New Roman</vt:lpstr>
      <vt:lpstr>Retrospección</vt:lpstr>
      <vt:lpstr>Universidad de Ciencias Médicas </vt:lpstr>
      <vt:lpstr>Índice de contenido</vt:lpstr>
      <vt:lpstr>Introducción </vt:lpstr>
      <vt:lpstr>Presentación de PowerPoint</vt:lpstr>
      <vt:lpstr>Antecedentes </vt:lpstr>
      <vt:lpstr>Presentación de PowerPoint</vt:lpstr>
      <vt:lpstr>Justificación</vt:lpstr>
      <vt:lpstr>Importancia e implicaciones prácticas y sociales</vt:lpstr>
      <vt:lpstr>Planteamiento del problema</vt:lpstr>
      <vt:lpstr>Presentación de PowerPoint</vt:lpstr>
      <vt:lpstr>Objetivos </vt:lpstr>
      <vt:lpstr>Objetivo General</vt:lpstr>
      <vt:lpstr>Objetivos Específicos </vt:lpstr>
      <vt:lpstr>Presentación de PowerPoint</vt:lpstr>
      <vt:lpstr>Diseño Metodológico</vt:lpstr>
      <vt:lpstr>Presentación de PowerPoint</vt:lpstr>
      <vt:lpstr>Muestra </vt:lpstr>
      <vt:lpstr>Casos y controles</vt:lpstr>
      <vt:lpstr>Recolección de información</vt:lpstr>
      <vt:lpstr>Presentación de PowerPoint</vt:lpstr>
      <vt:lpstr>Presentación de PowerPoint</vt:lpstr>
      <vt:lpstr>Presentación de PowerPoint</vt:lpstr>
      <vt:lpstr>Presentación de PowerPoint</vt:lpstr>
      <vt:lpstr>Procesamiento y presentación  de los datos </vt:lpstr>
      <vt:lpstr>Procesamiento y análisis de la información</vt:lpstr>
      <vt:lpstr>Plan de análisis </vt:lpstr>
      <vt:lpstr>Resultados</vt:lpstr>
      <vt:lpstr>Presentación de PowerPoint</vt:lpstr>
      <vt:lpstr>Gráfico D1. Sexo. Factores de Riesgo Asociados a las Causas de Revisión de Artroplastia de Rodilla, en Pacientes Atendidos por el Servicio de Ortopedia del Hospital Privado Salud Integral, durante el Periodo del 1 de enero de 2016 al 31 de diciembre de 2021. (Casos=25; Controles=100)</vt:lpstr>
      <vt:lpstr>Gráfico D2. Edad.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D3. IMC.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D4. Diabetes Mellitus.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D6. Otra comorbilidad.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D8. Consumo de alcohol. Factores de Riesgo Asociados a las Causas de Revisión de Artroplastia de Rodilla, en Pacientes Atendidos por el Servicio de Ortopedia del Hospital Privado Salud Integral, durante el Periodo del 1 de enero de 2016 al 31 de diciembre de 2021. (Casos=25; Controles=100). </vt:lpstr>
      <vt:lpstr>Gráfico D9. Ocupación.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D10. Deformidad.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D11. Procedimientos invasivos previos.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D12. Modelo de prótesis.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D15. Tiempo quirúrgico.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D19. Uso de torniquete.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Gráfico D27. Transfusiones sanguíneas. Factores de Riesgo Asociados a las Causas de Revisión de Artroplastia de Rodilla, en Pacientes Atendidos por el Servicio de Ortopedia del Hospital Privado Salud Integral, durante el Periodo del 1 de enero de 2016 al 31 de diciembre de 2021. (Casos=25; Controles=100). </vt:lpstr>
      <vt:lpstr>Objetivo 2.  Reflejar las causas asociadas con la realización de revisión de artroplastia de rodilla en la población estudiada.</vt:lpstr>
      <vt:lpstr>Gráfico D30. Causas. Factores de Riesgo Asociados a las Causas de Revisión de Artroplastia de Rodilla, en Pacientes Atendidos por el Servicio de Ortopedia del Hospital Privado Salud Integral, durante el Periodo del 1 de enero de 2016 al 31 de diciembre de 2021. (Casos=25; Controles=100).</vt:lpstr>
      <vt:lpstr>Objetivo 3.  Establecer la relación entre los principales factores de riesgo y las causas asociadas a la revisión de Artroplastia de rodilla en los pacientes evaluados.</vt:lpstr>
      <vt:lpstr>Gráfico D31. IMC / Aflojamiento aséptico. Factores de Riesgo Asociados a las Causas de Revisión de Artroplastia de Rodilla, en Pacientes Atendidos por el Servicio de Ortopedia del Hospital Privado Salud Integral, durante el Periodo del 1 de enero de 2016 al 31 de diciembre de 2021. (n=25). </vt:lpstr>
      <vt:lpstr>Gráfico D33. Consumo de alcohol / Aflojamiento aséptico. Factores de Riesgo Asociados a las Causas de Revisión de Artroplastia de Rodilla, en Pacientes Atendidos por el Servicio de Ortopedia del Hospital Privado Salud Integral, durante el Periodo del 1 de enero de 2016 al 31 de diciembre de 2021. (n=25).</vt:lpstr>
      <vt:lpstr>Gráfico D36. IMC / Infección protésica. Factores de Riesgo Asociados a las Causas de Revisión de Artroplastia de Rodilla, en Pacientes Atendidos por el Servicio de Ortopedia del Hospital Privado Salud Integral, durante el Periodo del 1 de enero de 2016 al 31 de diciembre de 2021.  (n=25). </vt:lpstr>
      <vt:lpstr>Gráfico D37. Diabetes Mellitus / Infección protésica. Factores de Riesgo Asociados a las Causas de Revisión de Artroplastia de Rodilla, en Pacientes Atendidos por el Servicio de Ortopedia del Hospital Privado Salud Integral, durante el Periodo del 1 de enero de 2016 al 31 de diciembre de 2021. (n=25).</vt:lpstr>
      <vt:lpstr>Gráfico D40. Procedimientos invasivos previos / Infección protésica. Factores de Riesgo Asociados a las Causas de Revisión de Artroplastia de Rodilla, en Pacientes Atendidos por el Servicio de Ortopedia del Hospital Privado Salud Integral, durante el Periodo del 1 de enero de 2016 al 31 de diciembre de 2021. (n=25).</vt:lpstr>
      <vt:lpstr>Gráfico D46. IMC / Artrofibrosis. Factores de Riesgo Asociados a las Causas de Revisión de Artroplastia de Rodilla, en Pacientes Atendidos por el Servicio de Ortopedia del Hospital Privado Salud Integral, durante el Periodo del 1 de enero de 2016 al 31 de diciembre de 2021. (n=25).</vt:lpstr>
      <vt:lpstr>Gráfico D47. Diabetes Mellitus / Artrofibrosis. Factores de Riesgo Asociados a las Causas de Revisión de Artroplastia de Rodilla, en Pacientes Atendidos por el Servicio de Ortopedia del Hospital Privado Salud Integral, durante el Periodo del 1 de enero de 2016 al 31 de diciembre de 2021. (n=25).</vt:lpstr>
      <vt:lpstr>Gráfico D49. Ocupación / Artrofibrosis. Factores de Riesgo Asociados a las Causas de Revisión de Artroplastia de Rodilla, en Pacientes Atendidos por el Servicio de Ortopedia del Hospital Privado Salud Integral, durante el Periodo del 1 de enero de 2016 al 31 de diciembre de 2021. (n=25).</vt:lpstr>
      <vt:lpstr>Gráfico D50. Procedimientos invasivos previos / Artrofibrosis. Factores de Riesgo Asociados a las Causas de Revisión de Artroplastia de Rodilla, en Pacientes Atendidos por el Servicio de Ortopedia del Hospital Privado Salud Integral, durante el Periodo del 1 de enero de 2016 al 31 de diciembre de 2021. (n=25).</vt:lpstr>
      <vt:lpstr>Objetivo 4.  Conocer los resultados obtenidos con el procedimiento de revisión de Artroplastia de rodilla en la población de interés.</vt:lpstr>
      <vt:lpstr>Gráfico D51. Resultados Obtenidos. Factores de Riesgo Asociados a las Causas de Revisión de Artroplastia de Rodilla, en Pacientes Atendidos por el Servicio de Ortopedia del Hospital Privado Salud Integral, durante el Periodo del 1 de enero de 2016 al 31 de diciembre de 2021. (Casos=25, Controles=100)</vt:lpstr>
      <vt:lpstr>Conclusiones </vt:lpstr>
      <vt:lpstr>Presentación de PowerPoint</vt:lpstr>
      <vt:lpstr>Presentación de PowerPoint</vt:lpstr>
      <vt:lpstr>Recomendaciones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Universidad de Ciencias Médicas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Ciencias Médicas</dc:title>
  <dc:creator>Cuenta Microsoft</dc:creator>
  <cp:lastModifiedBy>tiffany</cp:lastModifiedBy>
  <cp:revision>78</cp:revision>
  <dcterms:created xsi:type="dcterms:W3CDTF">2022-03-10T18:14:00Z</dcterms:created>
  <dcterms:modified xsi:type="dcterms:W3CDTF">2022-04-07T04:40:08Z</dcterms:modified>
</cp:coreProperties>
</file>